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58" r:id="rId3"/>
    <p:sldId id="259" r:id="rId4"/>
    <p:sldId id="261" r:id="rId5"/>
    <p:sldId id="262" r:id="rId6"/>
    <p:sldId id="270" r:id="rId7"/>
    <p:sldId id="269" r:id="rId8"/>
    <p:sldId id="264" r:id="rId9"/>
    <p:sldId id="267" r:id="rId10"/>
    <p:sldId id="268" r:id="rId11"/>
    <p:sldId id="263" r:id="rId12"/>
    <p:sldId id="265" r:id="rId13"/>
    <p:sldId id="271"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F0F9"/>
    <a:srgbClr val="F8F8FC"/>
    <a:srgbClr val="EEF5FD"/>
    <a:srgbClr val="D0E9F9"/>
    <a:srgbClr val="00ABEC"/>
    <a:srgbClr val="EDEAE9"/>
    <a:srgbClr val="FFFFFF"/>
    <a:srgbClr val="6C80FF"/>
    <a:srgbClr val="454CB6"/>
    <a:srgbClr val="1F1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486"/>
  </p:normalViewPr>
  <p:slideViewPr>
    <p:cSldViewPr snapToGrid="0" snapToObjects="1">
      <p:cViewPr varScale="1">
        <p:scale>
          <a:sx n="110" d="100"/>
          <a:sy n="110" d="100"/>
        </p:scale>
        <p:origin x="568"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709E2-CD42-5945-89F7-B1FDB54B331A}"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GB"/>
        </a:p>
      </dgm:t>
    </dgm:pt>
    <dgm:pt modelId="{825EDABB-67DB-2245-93BE-0E6CFDBCF4E9}">
      <dgm:prSet phldrT="[Text]"/>
      <dgm:spPr>
        <a:solidFill>
          <a:srgbClr val="454CB6"/>
        </a:solidFill>
      </dgm:spPr>
      <dgm:t>
        <a:bodyPr/>
        <a:lstStyle/>
        <a:p>
          <a:r>
            <a:rPr lang="en-GB" dirty="0"/>
            <a:t> </a:t>
          </a:r>
        </a:p>
      </dgm:t>
    </dgm:pt>
    <dgm:pt modelId="{6AA3A6EA-DC19-1C4C-B808-320117C02A87}" type="parTrans" cxnId="{07077D22-3C85-F84C-8817-81F10705ED1C}">
      <dgm:prSet/>
      <dgm:spPr/>
      <dgm:t>
        <a:bodyPr/>
        <a:lstStyle/>
        <a:p>
          <a:endParaRPr lang="en-GB"/>
        </a:p>
      </dgm:t>
    </dgm:pt>
    <dgm:pt modelId="{C41D5A2E-40F7-7D4B-BED3-5BC4B136EA88}" type="sibTrans" cxnId="{07077D22-3C85-F84C-8817-81F10705ED1C}">
      <dgm:prSet/>
      <dgm:spPr/>
      <dgm:t>
        <a:bodyPr/>
        <a:lstStyle/>
        <a:p>
          <a:endParaRPr lang="en-GB"/>
        </a:p>
      </dgm:t>
    </dgm:pt>
    <dgm:pt modelId="{F4F416DC-3574-C04F-A7CC-40E3E4BF0B6F}">
      <dgm:prSet phldrT="[Text]"/>
      <dgm:spPr>
        <a:solidFill>
          <a:srgbClr val="6C80FF"/>
        </a:solidFill>
      </dgm:spPr>
      <dgm:t>
        <a:bodyPr/>
        <a:lstStyle/>
        <a:p>
          <a:r>
            <a:rPr lang="en-GB" dirty="0"/>
            <a:t> </a:t>
          </a:r>
        </a:p>
      </dgm:t>
    </dgm:pt>
    <dgm:pt modelId="{D88207AB-3BB8-B143-B68D-5EA54C741C39}" type="parTrans" cxnId="{93236A62-D06E-BE43-960D-B21EB2FEF2C9}">
      <dgm:prSet/>
      <dgm:spPr/>
      <dgm:t>
        <a:bodyPr/>
        <a:lstStyle/>
        <a:p>
          <a:endParaRPr lang="en-GB"/>
        </a:p>
      </dgm:t>
    </dgm:pt>
    <dgm:pt modelId="{F3D1A698-310B-184E-BC0D-11A73F44D572}" type="sibTrans" cxnId="{93236A62-D06E-BE43-960D-B21EB2FEF2C9}">
      <dgm:prSet/>
      <dgm:spPr/>
      <dgm:t>
        <a:bodyPr/>
        <a:lstStyle/>
        <a:p>
          <a:endParaRPr lang="en-GB"/>
        </a:p>
      </dgm:t>
    </dgm:pt>
    <dgm:pt modelId="{B4C254F1-D79C-0B48-9E2C-385BEC854EA4}">
      <dgm:prSet phldrT="[Text]"/>
      <dgm:spPr>
        <a:solidFill>
          <a:srgbClr val="6C80FF"/>
        </a:solidFill>
      </dgm:spPr>
      <dgm:t>
        <a:bodyPr/>
        <a:lstStyle/>
        <a:p>
          <a:r>
            <a:rPr lang="en-GB" dirty="0"/>
            <a:t> </a:t>
          </a:r>
        </a:p>
      </dgm:t>
    </dgm:pt>
    <dgm:pt modelId="{C1FA2358-8F0F-A44A-8DA4-14598EDD52A7}" type="parTrans" cxnId="{039E9C2D-0A84-4941-AA89-9DBF8DC1A898}">
      <dgm:prSet/>
      <dgm:spPr/>
      <dgm:t>
        <a:bodyPr/>
        <a:lstStyle/>
        <a:p>
          <a:endParaRPr lang="en-GB"/>
        </a:p>
      </dgm:t>
    </dgm:pt>
    <dgm:pt modelId="{2068795B-8252-C04F-AE18-3ADB30F6D788}" type="sibTrans" cxnId="{039E9C2D-0A84-4941-AA89-9DBF8DC1A898}">
      <dgm:prSet/>
      <dgm:spPr/>
      <dgm:t>
        <a:bodyPr/>
        <a:lstStyle/>
        <a:p>
          <a:endParaRPr lang="en-GB"/>
        </a:p>
      </dgm:t>
    </dgm:pt>
    <dgm:pt modelId="{72BB7D77-2B66-1A4C-9227-6E3ECC62B2D7}">
      <dgm:prSet phldrT="[Text]"/>
      <dgm:spPr>
        <a:solidFill>
          <a:srgbClr val="6C80FF"/>
        </a:solidFill>
      </dgm:spPr>
      <dgm:t>
        <a:bodyPr/>
        <a:lstStyle/>
        <a:p>
          <a:r>
            <a:rPr lang="en-GB" dirty="0"/>
            <a:t> </a:t>
          </a:r>
        </a:p>
      </dgm:t>
    </dgm:pt>
    <dgm:pt modelId="{DEC4D888-AF53-164F-98DF-8BFA3F0710CC}" type="parTrans" cxnId="{067CEB75-920F-434E-8542-9920262D34C6}">
      <dgm:prSet/>
      <dgm:spPr/>
      <dgm:t>
        <a:bodyPr/>
        <a:lstStyle/>
        <a:p>
          <a:endParaRPr lang="en-GB"/>
        </a:p>
      </dgm:t>
    </dgm:pt>
    <dgm:pt modelId="{EE8AA8FE-8FD1-C44C-BF40-43B1E4FEF7C6}" type="sibTrans" cxnId="{067CEB75-920F-434E-8542-9920262D34C6}">
      <dgm:prSet/>
      <dgm:spPr/>
      <dgm:t>
        <a:bodyPr/>
        <a:lstStyle/>
        <a:p>
          <a:endParaRPr lang="en-GB"/>
        </a:p>
      </dgm:t>
    </dgm:pt>
    <dgm:pt modelId="{A8CCD0B9-246E-1A49-98EB-362A9DE4B53E}">
      <dgm:prSet phldrT="[Text]"/>
      <dgm:spPr>
        <a:solidFill>
          <a:srgbClr val="6C80FF"/>
        </a:solidFill>
      </dgm:spPr>
      <dgm:t>
        <a:bodyPr/>
        <a:lstStyle/>
        <a:p>
          <a:r>
            <a:rPr lang="en-GB" dirty="0"/>
            <a:t> </a:t>
          </a:r>
        </a:p>
      </dgm:t>
    </dgm:pt>
    <dgm:pt modelId="{9FA283B7-097F-2544-865F-FB324D77BCD8}" type="sibTrans" cxnId="{700E90BA-5046-B74E-B7A9-92285B978208}">
      <dgm:prSet/>
      <dgm:spPr/>
      <dgm:t>
        <a:bodyPr/>
        <a:lstStyle/>
        <a:p>
          <a:endParaRPr lang="en-GB"/>
        </a:p>
      </dgm:t>
    </dgm:pt>
    <dgm:pt modelId="{49DB29A0-38FE-B749-A68D-228D87D17DA7}" type="parTrans" cxnId="{700E90BA-5046-B74E-B7A9-92285B978208}">
      <dgm:prSet/>
      <dgm:spPr/>
      <dgm:t>
        <a:bodyPr/>
        <a:lstStyle/>
        <a:p>
          <a:endParaRPr lang="en-GB"/>
        </a:p>
      </dgm:t>
    </dgm:pt>
    <dgm:pt modelId="{1BB8F7F5-CD82-F944-8A08-26440153E3D4}" type="pres">
      <dgm:prSet presAssocID="{2C1709E2-CD42-5945-89F7-B1FDB54B331A}" presName="cycle" presStyleCnt="0">
        <dgm:presLayoutVars>
          <dgm:chMax val="1"/>
          <dgm:dir/>
          <dgm:animLvl val="ctr"/>
          <dgm:resizeHandles val="exact"/>
        </dgm:presLayoutVars>
      </dgm:prSet>
      <dgm:spPr/>
    </dgm:pt>
    <dgm:pt modelId="{71FBB656-0E29-DA4C-9811-E956A8294F1A}" type="pres">
      <dgm:prSet presAssocID="{825EDABB-67DB-2245-93BE-0E6CFDBCF4E9}" presName="centerShape" presStyleLbl="node0" presStyleIdx="0" presStyleCnt="1"/>
      <dgm:spPr/>
    </dgm:pt>
    <dgm:pt modelId="{62FD7130-39A7-3E42-BA79-4C9D99640ADC}" type="pres">
      <dgm:prSet presAssocID="{49DB29A0-38FE-B749-A68D-228D87D17DA7}" presName="Name9" presStyleLbl="parChTrans1D2" presStyleIdx="0" presStyleCnt="4"/>
      <dgm:spPr/>
    </dgm:pt>
    <dgm:pt modelId="{8C63EF9B-AC05-294A-A89A-79BFCE3A6414}" type="pres">
      <dgm:prSet presAssocID="{49DB29A0-38FE-B749-A68D-228D87D17DA7}" presName="connTx" presStyleLbl="parChTrans1D2" presStyleIdx="0" presStyleCnt="4"/>
      <dgm:spPr/>
    </dgm:pt>
    <dgm:pt modelId="{9EFD2C31-1994-DE40-8AEF-511FE2B8E539}" type="pres">
      <dgm:prSet presAssocID="{A8CCD0B9-246E-1A49-98EB-362A9DE4B53E}" presName="node" presStyleLbl="node1" presStyleIdx="0" presStyleCnt="4">
        <dgm:presLayoutVars>
          <dgm:bulletEnabled val="1"/>
        </dgm:presLayoutVars>
      </dgm:prSet>
      <dgm:spPr/>
    </dgm:pt>
    <dgm:pt modelId="{7472C907-7710-4E4D-A11E-A3D41C65E2DB}" type="pres">
      <dgm:prSet presAssocID="{D88207AB-3BB8-B143-B68D-5EA54C741C39}" presName="Name9" presStyleLbl="parChTrans1D2" presStyleIdx="1" presStyleCnt="4"/>
      <dgm:spPr/>
    </dgm:pt>
    <dgm:pt modelId="{640D33DD-B151-3E42-BF2D-4F838BA4FCED}" type="pres">
      <dgm:prSet presAssocID="{D88207AB-3BB8-B143-B68D-5EA54C741C39}" presName="connTx" presStyleLbl="parChTrans1D2" presStyleIdx="1" presStyleCnt="4"/>
      <dgm:spPr/>
    </dgm:pt>
    <dgm:pt modelId="{C1468883-11D3-9E4B-9C4F-E9C6E798A9C0}" type="pres">
      <dgm:prSet presAssocID="{F4F416DC-3574-C04F-A7CC-40E3E4BF0B6F}" presName="node" presStyleLbl="node1" presStyleIdx="1" presStyleCnt="4">
        <dgm:presLayoutVars>
          <dgm:bulletEnabled val="1"/>
        </dgm:presLayoutVars>
      </dgm:prSet>
      <dgm:spPr/>
    </dgm:pt>
    <dgm:pt modelId="{0EC771A2-6D42-C04C-BDF4-4777F625B197}" type="pres">
      <dgm:prSet presAssocID="{C1FA2358-8F0F-A44A-8DA4-14598EDD52A7}" presName="Name9" presStyleLbl="parChTrans1D2" presStyleIdx="2" presStyleCnt="4"/>
      <dgm:spPr/>
    </dgm:pt>
    <dgm:pt modelId="{B9A6F648-A535-0C41-8F5A-0B286035BA02}" type="pres">
      <dgm:prSet presAssocID="{C1FA2358-8F0F-A44A-8DA4-14598EDD52A7}" presName="connTx" presStyleLbl="parChTrans1D2" presStyleIdx="2" presStyleCnt="4"/>
      <dgm:spPr/>
    </dgm:pt>
    <dgm:pt modelId="{6197BF52-C0CB-D24E-A5FE-88424E66B044}" type="pres">
      <dgm:prSet presAssocID="{B4C254F1-D79C-0B48-9E2C-385BEC854EA4}" presName="node" presStyleLbl="node1" presStyleIdx="2" presStyleCnt="4">
        <dgm:presLayoutVars>
          <dgm:bulletEnabled val="1"/>
        </dgm:presLayoutVars>
      </dgm:prSet>
      <dgm:spPr/>
    </dgm:pt>
    <dgm:pt modelId="{A7BC321E-1474-2647-A4A5-622079A635FB}" type="pres">
      <dgm:prSet presAssocID="{DEC4D888-AF53-164F-98DF-8BFA3F0710CC}" presName="Name9" presStyleLbl="parChTrans1D2" presStyleIdx="3" presStyleCnt="4"/>
      <dgm:spPr/>
    </dgm:pt>
    <dgm:pt modelId="{E88A04AC-D3F0-C342-B1FC-0405DA7BECAE}" type="pres">
      <dgm:prSet presAssocID="{DEC4D888-AF53-164F-98DF-8BFA3F0710CC}" presName="connTx" presStyleLbl="parChTrans1D2" presStyleIdx="3" presStyleCnt="4"/>
      <dgm:spPr/>
    </dgm:pt>
    <dgm:pt modelId="{FF3AFC39-1037-8F4E-9B1F-82EFCC58746A}" type="pres">
      <dgm:prSet presAssocID="{72BB7D77-2B66-1A4C-9227-6E3ECC62B2D7}" presName="node" presStyleLbl="node1" presStyleIdx="3" presStyleCnt="4">
        <dgm:presLayoutVars>
          <dgm:bulletEnabled val="1"/>
        </dgm:presLayoutVars>
      </dgm:prSet>
      <dgm:spPr/>
    </dgm:pt>
  </dgm:ptLst>
  <dgm:cxnLst>
    <dgm:cxn modelId="{FEC9BE09-0762-5E40-9CA9-CC75CC0E6AA8}" type="presOf" srcId="{72BB7D77-2B66-1A4C-9227-6E3ECC62B2D7}" destId="{FF3AFC39-1037-8F4E-9B1F-82EFCC58746A}" srcOrd="0" destOrd="0" presId="urn:microsoft.com/office/officeart/2005/8/layout/radial1"/>
    <dgm:cxn modelId="{3FEB9217-6E6A-304B-AC29-D733E49BB5CC}" type="presOf" srcId="{825EDABB-67DB-2245-93BE-0E6CFDBCF4E9}" destId="{71FBB656-0E29-DA4C-9811-E956A8294F1A}" srcOrd="0" destOrd="0" presId="urn:microsoft.com/office/officeart/2005/8/layout/radial1"/>
    <dgm:cxn modelId="{07077D22-3C85-F84C-8817-81F10705ED1C}" srcId="{2C1709E2-CD42-5945-89F7-B1FDB54B331A}" destId="{825EDABB-67DB-2245-93BE-0E6CFDBCF4E9}" srcOrd="0" destOrd="0" parTransId="{6AA3A6EA-DC19-1C4C-B808-320117C02A87}" sibTransId="{C41D5A2E-40F7-7D4B-BED3-5BC4B136EA88}"/>
    <dgm:cxn modelId="{AE9D4E28-2DFE-8A4E-BD8A-46E10D5269E1}" type="presOf" srcId="{D88207AB-3BB8-B143-B68D-5EA54C741C39}" destId="{7472C907-7710-4E4D-A11E-A3D41C65E2DB}" srcOrd="0" destOrd="0" presId="urn:microsoft.com/office/officeart/2005/8/layout/radial1"/>
    <dgm:cxn modelId="{039E9C2D-0A84-4941-AA89-9DBF8DC1A898}" srcId="{825EDABB-67DB-2245-93BE-0E6CFDBCF4E9}" destId="{B4C254F1-D79C-0B48-9E2C-385BEC854EA4}" srcOrd="2" destOrd="0" parTransId="{C1FA2358-8F0F-A44A-8DA4-14598EDD52A7}" sibTransId="{2068795B-8252-C04F-AE18-3ADB30F6D788}"/>
    <dgm:cxn modelId="{2B228931-A618-2441-A53C-DA7EB65773B3}" type="presOf" srcId="{DEC4D888-AF53-164F-98DF-8BFA3F0710CC}" destId="{E88A04AC-D3F0-C342-B1FC-0405DA7BECAE}" srcOrd="1" destOrd="0" presId="urn:microsoft.com/office/officeart/2005/8/layout/radial1"/>
    <dgm:cxn modelId="{35EF585A-6B88-1F4B-85B5-426615F5CCEE}" type="presOf" srcId="{D88207AB-3BB8-B143-B68D-5EA54C741C39}" destId="{640D33DD-B151-3E42-BF2D-4F838BA4FCED}" srcOrd="1" destOrd="0" presId="urn:microsoft.com/office/officeart/2005/8/layout/radial1"/>
    <dgm:cxn modelId="{93236A62-D06E-BE43-960D-B21EB2FEF2C9}" srcId="{825EDABB-67DB-2245-93BE-0E6CFDBCF4E9}" destId="{F4F416DC-3574-C04F-A7CC-40E3E4BF0B6F}" srcOrd="1" destOrd="0" parTransId="{D88207AB-3BB8-B143-B68D-5EA54C741C39}" sibTransId="{F3D1A698-310B-184E-BC0D-11A73F44D572}"/>
    <dgm:cxn modelId="{61CBAD70-376C-7A4F-BB19-303588D8EE0C}" type="presOf" srcId="{B4C254F1-D79C-0B48-9E2C-385BEC854EA4}" destId="{6197BF52-C0CB-D24E-A5FE-88424E66B044}" srcOrd="0" destOrd="0" presId="urn:microsoft.com/office/officeart/2005/8/layout/radial1"/>
    <dgm:cxn modelId="{067CEB75-920F-434E-8542-9920262D34C6}" srcId="{825EDABB-67DB-2245-93BE-0E6CFDBCF4E9}" destId="{72BB7D77-2B66-1A4C-9227-6E3ECC62B2D7}" srcOrd="3" destOrd="0" parTransId="{DEC4D888-AF53-164F-98DF-8BFA3F0710CC}" sibTransId="{EE8AA8FE-8FD1-C44C-BF40-43B1E4FEF7C6}"/>
    <dgm:cxn modelId="{C79C4A76-9DC6-2446-9CEF-87785B58F91C}" type="presOf" srcId="{C1FA2358-8F0F-A44A-8DA4-14598EDD52A7}" destId="{0EC771A2-6D42-C04C-BDF4-4777F625B197}" srcOrd="0" destOrd="0" presId="urn:microsoft.com/office/officeart/2005/8/layout/radial1"/>
    <dgm:cxn modelId="{D1C49291-E021-6744-B1F2-97C777535522}" type="presOf" srcId="{A8CCD0B9-246E-1A49-98EB-362A9DE4B53E}" destId="{9EFD2C31-1994-DE40-8AEF-511FE2B8E539}" srcOrd="0" destOrd="0" presId="urn:microsoft.com/office/officeart/2005/8/layout/radial1"/>
    <dgm:cxn modelId="{6DE0CF9C-A8EB-C14E-9ACF-BDB766E43F81}" type="presOf" srcId="{2C1709E2-CD42-5945-89F7-B1FDB54B331A}" destId="{1BB8F7F5-CD82-F944-8A08-26440153E3D4}" srcOrd="0" destOrd="0" presId="urn:microsoft.com/office/officeart/2005/8/layout/radial1"/>
    <dgm:cxn modelId="{34415AA2-0FE6-3440-AF7E-250A3E31AB6B}" type="presOf" srcId="{C1FA2358-8F0F-A44A-8DA4-14598EDD52A7}" destId="{B9A6F648-A535-0C41-8F5A-0B286035BA02}" srcOrd="1" destOrd="0" presId="urn:microsoft.com/office/officeart/2005/8/layout/radial1"/>
    <dgm:cxn modelId="{700E90BA-5046-B74E-B7A9-92285B978208}" srcId="{825EDABB-67DB-2245-93BE-0E6CFDBCF4E9}" destId="{A8CCD0B9-246E-1A49-98EB-362A9DE4B53E}" srcOrd="0" destOrd="0" parTransId="{49DB29A0-38FE-B749-A68D-228D87D17DA7}" sibTransId="{9FA283B7-097F-2544-865F-FB324D77BCD8}"/>
    <dgm:cxn modelId="{53C5C9C0-926D-5443-A654-473941895788}" type="presOf" srcId="{DEC4D888-AF53-164F-98DF-8BFA3F0710CC}" destId="{A7BC321E-1474-2647-A4A5-622079A635FB}" srcOrd="0" destOrd="0" presId="urn:microsoft.com/office/officeart/2005/8/layout/radial1"/>
    <dgm:cxn modelId="{872FDBC7-0F32-374A-8187-A5F6314D4CF3}" type="presOf" srcId="{49DB29A0-38FE-B749-A68D-228D87D17DA7}" destId="{62FD7130-39A7-3E42-BA79-4C9D99640ADC}" srcOrd="0" destOrd="0" presId="urn:microsoft.com/office/officeart/2005/8/layout/radial1"/>
    <dgm:cxn modelId="{79A2C0D5-2759-944F-BADD-CA5D0338CC67}" type="presOf" srcId="{49DB29A0-38FE-B749-A68D-228D87D17DA7}" destId="{8C63EF9B-AC05-294A-A89A-79BFCE3A6414}" srcOrd="1" destOrd="0" presId="urn:microsoft.com/office/officeart/2005/8/layout/radial1"/>
    <dgm:cxn modelId="{50410AD7-DEB7-A748-871B-3902B2B7EAEF}" type="presOf" srcId="{F4F416DC-3574-C04F-A7CC-40E3E4BF0B6F}" destId="{C1468883-11D3-9E4B-9C4F-E9C6E798A9C0}" srcOrd="0" destOrd="0" presId="urn:microsoft.com/office/officeart/2005/8/layout/radial1"/>
    <dgm:cxn modelId="{C227939F-78BC-A949-B4B5-376424B5B9B4}" type="presParOf" srcId="{1BB8F7F5-CD82-F944-8A08-26440153E3D4}" destId="{71FBB656-0E29-DA4C-9811-E956A8294F1A}" srcOrd="0" destOrd="0" presId="urn:microsoft.com/office/officeart/2005/8/layout/radial1"/>
    <dgm:cxn modelId="{1157D591-7617-EA4C-87FC-32C4647670EA}" type="presParOf" srcId="{1BB8F7F5-CD82-F944-8A08-26440153E3D4}" destId="{62FD7130-39A7-3E42-BA79-4C9D99640ADC}" srcOrd="1" destOrd="0" presId="urn:microsoft.com/office/officeart/2005/8/layout/radial1"/>
    <dgm:cxn modelId="{A2F51FA6-1E4E-E34F-81ED-E2C37B9E078F}" type="presParOf" srcId="{62FD7130-39A7-3E42-BA79-4C9D99640ADC}" destId="{8C63EF9B-AC05-294A-A89A-79BFCE3A6414}" srcOrd="0" destOrd="0" presId="urn:microsoft.com/office/officeart/2005/8/layout/radial1"/>
    <dgm:cxn modelId="{C9D23990-862F-6C45-8C68-20E07C7B09E3}" type="presParOf" srcId="{1BB8F7F5-CD82-F944-8A08-26440153E3D4}" destId="{9EFD2C31-1994-DE40-8AEF-511FE2B8E539}" srcOrd="2" destOrd="0" presId="urn:microsoft.com/office/officeart/2005/8/layout/radial1"/>
    <dgm:cxn modelId="{3C40D8DA-BC2A-7445-A825-E811AE031641}" type="presParOf" srcId="{1BB8F7F5-CD82-F944-8A08-26440153E3D4}" destId="{7472C907-7710-4E4D-A11E-A3D41C65E2DB}" srcOrd="3" destOrd="0" presId="urn:microsoft.com/office/officeart/2005/8/layout/radial1"/>
    <dgm:cxn modelId="{53FB3591-10D7-6C44-B719-84638CD4382F}" type="presParOf" srcId="{7472C907-7710-4E4D-A11E-A3D41C65E2DB}" destId="{640D33DD-B151-3E42-BF2D-4F838BA4FCED}" srcOrd="0" destOrd="0" presId="urn:microsoft.com/office/officeart/2005/8/layout/radial1"/>
    <dgm:cxn modelId="{F24E16B4-A07C-8A42-A08C-777874846B8C}" type="presParOf" srcId="{1BB8F7F5-CD82-F944-8A08-26440153E3D4}" destId="{C1468883-11D3-9E4B-9C4F-E9C6E798A9C0}" srcOrd="4" destOrd="0" presId="urn:microsoft.com/office/officeart/2005/8/layout/radial1"/>
    <dgm:cxn modelId="{75BF1543-16C9-9A45-921E-2B4958801AED}" type="presParOf" srcId="{1BB8F7F5-CD82-F944-8A08-26440153E3D4}" destId="{0EC771A2-6D42-C04C-BDF4-4777F625B197}" srcOrd="5" destOrd="0" presId="urn:microsoft.com/office/officeart/2005/8/layout/radial1"/>
    <dgm:cxn modelId="{D5CC0B7C-F732-6C41-A771-D547C9BC9ED5}" type="presParOf" srcId="{0EC771A2-6D42-C04C-BDF4-4777F625B197}" destId="{B9A6F648-A535-0C41-8F5A-0B286035BA02}" srcOrd="0" destOrd="0" presId="urn:microsoft.com/office/officeart/2005/8/layout/radial1"/>
    <dgm:cxn modelId="{CDB6E58E-1A9A-0E47-A5B6-E9CC264B503E}" type="presParOf" srcId="{1BB8F7F5-CD82-F944-8A08-26440153E3D4}" destId="{6197BF52-C0CB-D24E-A5FE-88424E66B044}" srcOrd="6" destOrd="0" presId="urn:microsoft.com/office/officeart/2005/8/layout/radial1"/>
    <dgm:cxn modelId="{DF9F88B8-C16F-AB44-B50E-8CA37A82F304}" type="presParOf" srcId="{1BB8F7F5-CD82-F944-8A08-26440153E3D4}" destId="{A7BC321E-1474-2647-A4A5-622079A635FB}" srcOrd="7" destOrd="0" presId="urn:microsoft.com/office/officeart/2005/8/layout/radial1"/>
    <dgm:cxn modelId="{0BA37D88-C858-A241-9BD2-A35F1E823914}" type="presParOf" srcId="{A7BC321E-1474-2647-A4A5-622079A635FB}" destId="{E88A04AC-D3F0-C342-B1FC-0405DA7BECAE}" srcOrd="0" destOrd="0" presId="urn:microsoft.com/office/officeart/2005/8/layout/radial1"/>
    <dgm:cxn modelId="{A5CEA77E-4C28-A347-A2AA-362EF0D74602}" type="presParOf" srcId="{1BB8F7F5-CD82-F944-8A08-26440153E3D4}" destId="{FF3AFC39-1037-8F4E-9B1F-82EFCC58746A}" srcOrd="8"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BB656-0E29-DA4C-9811-E956A8294F1A}">
      <dsp:nvSpPr>
        <dsp:cNvPr id="0" name=""/>
        <dsp:cNvSpPr/>
      </dsp:nvSpPr>
      <dsp:spPr>
        <a:xfrm>
          <a:off x="1888331" y="1136576"/>
          <a:ext cx="871537" cy="871537"/>
        </a:xfrm>
        <a:prstGeom prst="ellipse">
          <a:avLst/>
        </a:prstGeom>
        <a:solidFill>
          <a:srgbClr val="454C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 </a:t>
          </a:r>
        </a:p>
      </dsp:txBody>
      <dsp:txXfrm>
        <a:off x="2015965" y="1264210"/>
        <a:ext cx="616269" cy="616269"/>
      </dsp:txXfrm>
    </dsp:sp>
    <dsp:sp modelId="{62FD7130-39A7-3E42-BA79-4C9D99640ADC}">
      <dsp:nvSpPr>
        <dsp:cNvPr id="0" name=""/>
        <dsp:cNvSpPr/>
      </dsp:nvSpPr>
      <dsp:spPr>
        <a:xfrm rot="16200000">
          <a:off x="2192656" y="988257"/>
          <a:ext cx="262886" cy="33750"/>
        </a:xfrm>
        <a:custGeom>
          <a:avLst/>
          <a:gdLst/>
          <a:ahLst/>
          <a:cxnLst/>
          <a:rect l="0" t="0" r="0" b="0"/>
          <a:pathLst>
            <a:path>
              <a:moveTo>
                <a:pt x="0" y="16875"/>
              </a:moveTo>
              <a:lnTo>
                <a:pt x="262886" y="168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317527" y="998560"/>
        <a:ext cx="13144" cy="13144"/>
      </dsp:txXfrm>
    </dsp:sp>
    <dsp:sp modelId="{9EFD2C31-1994-DE40-8AEF-511FE2B8E539}">
      <dsp:nvSpPr>
        <dsp:cNvPr id="0" name=""/>
        <dsp:cNvSpPr/>
      </dsp:nvSpPr>
      <dsp:spPr>
        <a:xfrm>
          <a:off x="1888331" y="2151"/>
          <a:ext cx="871537" cy="871537"/>
        </a:xfrm>
        <a:prstGeom prst="ellipse">
          <a:avLst/>
        </a:prstGeom>
        <a:solidFill>
          <a:srgbClr val="6C8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 </a:t>
          </a:r>
        </a:p>
      </dsp:txBody>
      <dsp:txXfrm>
        <a:off x="2015965" y="129785"/>
        <a:ext cx="616269" cy="616269"/>
      </dsp:txXfrm>
    </dsp:sp>
    <dsp:sp modelId="{7472C907-7710-4E4D-A11E-A3D41C65E2DB}">
      <dsp:nvSpPr>
        <dsp:cNvPr id="0" name=""/>
        <dsp:cNvSpPr/>
      </dsp:nvSpPr>
      <dsp:spPr>
        <a:xfrm>
          <a:off x="2759868" y="1555469"/>
          <a:ext cx="262886" cy="33750"/>
        </a:xfrm>
        <a:custGeom>
          <a:avLst/>
          <a:gdLst/>
          <a:ahLst/>
          <a:cxnLst/>
          <a:rect l="0" t="0" r="0" b="0"/>
          <a:pathLst>
            <a:path>
              <a:moveTo>
                <a:pt x="0" y="16875"/>
              </a:moveTo>
              <a:lnTo>
                <a:pt x="262886" y="168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884739" y="1565772"/>
        <a:ext cx="13144" cy="13144"/>
      </dsp:txXfrm>
    </dsp:sp>
    <dsp:sp modelId="{C1468883-11D3-9E4B-9C4F-E9C6E798A9C0}">
      <dsp:nvSpPr>
        <dsp:cNvPr id="0" name=""/>
        <dsp:cNvSpPr/>
      </dsp:nvSpPr>
      <dsp:spPr>
        <a:xfrm>
          <a:off x="3022755" y="1136576"/>
          <a:ext cx="871537" cy="871537"/>
        </a:xfrm>
        <a:prstGeom prst="ellipse">
          <a:avLst/>
        </a:prstGeom>
        <a:solidFill>
          <a:srgbClr val="6C8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 </a:t>
          </a:r>
        </a:p>
      </dsp:txBody>
      <dsp:txXfrm>
        <a:off x="3150389" y="1264210"/>
        <a:ext cx="616269" cy="616269"/>
      </dsp:txXfrm>
    </dsp:sp>
    <dsp:sp modelId="{0EC771A2-6D42-C04C-BDF4-4777F625B197}">
      <dsp:nvSpPr>
        <dsp:cNvPr id="0" name=""/>
        <dsp:cNvSpPr/>
      </dsp:nvSpPr>
      <dsp:spPr>
        <a:xfrm rot="5400000">
          <a:off x="2192656" y="2122682"/>
          <a:ext cx="262886" cy="33750"/>
        </a:xfrm>
        <a:custGeom>
          <a:avLst/>
          <a:gdLst/>
          <a:ahLst/>
          <a:cxnLst/>
          <a:rect l="0" t="0" r="0" b="0"/>
          <a:pathLst>
            <a:path>
              <a:moveTo>
                <a:pt x="0" y="16875"/>
              </a:moveTo>
              <a:lnTo>
                <a:pt x="262886" y="168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317527" y="2132984"/>
        <a:ext cx="13144" cy="13144"/>
      </dsp:txXfrm>
    </dsp:sp>
    <dsp:sp modelId="{6197BF52-C0CB-D24E-A5FE-88424E66B044}">
      <dsp:nvSpPr>
        <dsp:cNvPr id="0" name=""/>
        <dsp:cNvSpPr/>
      </dsp:nvSpPr>
      <dsp:spPr>
        <a:xfrm>
          <a:off x="1888331" y="2271000"/>
          <a:ext cx="871537" cy="871537"/>
        </a:xfrm>
        <a:prstGeom prst="ellipse">
          <a:avLst/>
        </a:prstGeom>
        <a:solidFill>
          <a:srgbClr val="6C8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 </a:t>
          </a:r>
        </a:p>
      </dsp:txBody>
      <dsp:txXfrm>
        <a:off x="2015965" y="2398634"/>
        <a:ext cx="616269" cy="616269"/>
      </dsp:txXfrm>
    </dsp:sp>
    <dsp:sp modelId="{A7BC321E-1474-2647-A4A5-622079A635FB}">
      <dsp:nvSpPr>
        <dsp:cNvPr id="0" name=""/>
        <dsp:cNvSpPr/>
      </dsp:nvSpPr>
      <dsp:spPr>
        <a:xfrm rot="10800000">
          <a:off x="1625444" y="1555470"/>
          <a:ext cx="262886" cy="33750"/>
        </a:xfrm>
        <a:custGeom>
          <a:avLst/>
          <a:gdLst/>
          <a:ahLst/>
          <a:cxnLst/>
          <a:rect l="0" t="0" r="0" b="0"/>
          <a:pathLst>
            <a:path>
              <a:moveTo>
                <a:pt x="0" y="16875"/>
              </a:moveTo>
              <a:lnTo>
                <a:pt x="262886" y="168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1750315" y="1565772"/>
        <a:ext cx="13144" cy="13144"/>
      </dsp:txXfrm>
    </dsp:sp>
    <dsp:sp modelId="{FF3AFC39-1037-8F4E-9B1F-82EFCC58746A}">
      <dsp:nvSpPr>
        <dsp:cNvPr id="0" name=""/>
        <dsp:cNvSpPr/>
      </dsp:nvSpPr>
      <dsp:spPr>
        <a:xfrm>
          <a:off x="753906" y="1136576"/>
          <a:ext cx="871537" cy="871537"/>
        </a:xfrm>
        <a:prstGeom prst="ellipse">
          <a:avLst/>
        </a:prstGeom>
        <a:solidFill>
          <a:srgbClr val="6C8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 </a:t>
          </a:r>
        </a:p>
      </dsp:txBody>
      <dsp:txXfrm>
        <a:off x="881540" y="1264210"/>
        <a:ext cx="616269" cy="61626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40A42-276D-B945-8841-FA029A37B2DC}" type="datetimeFigureOut">
              <a:rPr lang="en-GB" smtClean="0"/>
              <a:t>22/08/2020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63237-B831-354D-A971-E9B6A7639F7A}" type="slidenum">
              <a:rPr lang="en-GB" smtClean="0"/>
              <a:t>‹#›</a:t>
            </a:fld>
            <a:endParaRPr lang="en-GB"/>
          </a:p>
        </p:txBody>
      </p:sp>
    </p:spTree>
    <p:extLst>
      <p:ext uri="{BB962C8B-B14F-4D97-AF65-F5344CB8AC3E}">
        <p14:creationId xmlns:p14="http://schemas.microsoft.com/office/powerpoint/2010/main" val="228132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General explanation of what Microsoft Teams is and how it can be used in school</a:t>
            </a:r>
          </a:p>
        </p:txBody>
      </p:sp>
      <p:sp>
        <p:nvSpPr>
          <p:cNvPr id="4" name="Slide Number Placeholder 3"/>
          <p:cNvSpPr>
            <a:spLocks noGrp="1"/>
          </p:cNvSpPr>
          <p:nvPr>
            <p:ph type="sldNum" sz="quarter" idx="5"/>
          </p:nvPr>
        </p:nvSpPr>
        <p:spPr/>
        <p:txBody>
          <a:bodyPr/>
          <a:lstStyle/>
          <a:p>
            <a:fld id="{B5C63237-B831-354D-A971-E9B6A7639F7A}" type="slidenum">
              <a:rPr lang="en-GB" smtClean="0"/>
              <a:t>2</a:t>
            </a:fld>
            <a:endParaRPr lang="en-GB"/>
          </a:p>
        </p:txBody>
      </p:sp>
    </p:spTree>
    <p:extLst>
      <p:ext uri="{BB962C8B-B14F-4D97-AF65-F5344CB8AC3E}">
        <p14:creationId xmlns:p14="http://schemas.microsoft.com/office/powerpoint/2010/main" val="3273585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the notifications mean</a:t>
            </a:r>
          </a:p>
        </p:txBody>
      </p:sp>
      <p:sp>
        <p:nvSpPr>
          <p:cNvPr id="4" name="Slide Number Placeholder 3"/>
          <p:cNvSpPr>
            <a:spLocks noGrp="1"/>
          </p:cNvSpPr>
          <p:nvPr>
            <p:ph type="sldNum" sz="quarter" idx="5"/>
          </p:nvPr>
        </p:nvSpPr>
        <p:spPr/>
        <p:txBody>
          <a:bodyPr/>
          <a:lstStyle/>
          <a:p>
            <a:fld id="{B5C63237-B831-354D-A971-E9B6A7639F7A}" type="slidenum">
              <a:rPr lang="en-GB" smtClean="0"/>
              <a:t>11</a:t>
            </a:fld>
            <a:endParaRPr lang="en-GB"/>
          </a:p>
        </p:txBody>
      </p:sp>
    </p:spTree>
    <p:extLst>
      <p:ext uri="{BB962C8B-B14F-4D97-AF65-F5344CB8AC3E}">
        <p14:creationId xmlns:p14="http://schemas.microsoft.com/office/powerpoint/2010/main" val="377399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lessons.</a:t>
            </a:r>
          </a:p>
        </p:txBody>
      </p:sp>
      <p:sp>
        <p:nvSpPr>
          <p:cNvPr id="4" name="Slide Number Placeholder 3"/>
          <p:cNvSpPr>
            <a:spLocks noGrp="1"/>
          </p:cNvSpPr>
          <p:nvPr>
            <p:ph type="sldNum" sz="quarter" idx="5"/>
          </p:nvPr>
        </p:nvSpPr>
        <p:spPr/>
        <p:txBody>
          <a:bodyPr/>
          <a:lstStyle/>
          <a:p>
            <a:fld id="{B5C63237-B831-354D-A971-E9B6A7639F7A}" type="slidenum">
              <a:rPr lang="en-GB" smtClean="0"/>
              <a:t>12</a:t>
            </a:fld>
            <a:endParaRPr lang="en-GB"/>
          </a:p>
        </p:txBody>
      </p:sp>
    </p:spTree>
    <p:extLst>
      <p:ext uri="{BB962C8B-B14F-4D97-AF65-F5344CB8AC3E}">
        <p14:creationId xmlns:p14="http://schemas.microsoft.com/office/powerpoint/2010/main" val="289579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email me or teams me with any queries.</a:t>
            </a:r>
          </a:p>
        </p:txBody>
      </p:sp>
      <p:sp>
        <p:nvSpPr>
          <p:cNvPr id="4" name="Slide Number Placeholder 3"/>
          <p:cNvSpPr>
            <a:spLocks noGrp="1"/>
          </p:cNvSpPr>
          <p:nvPr>
            <p:ph type="sldNum" sz="quarter" idx="5"/>
          </p:nvPr>
        </p:nvSpPr>
        <p:spPr/>
        <p:txBody>
          <a:bodyPr/>
          <a:lstStyle/>
          <a:p>
            <a:fld id="{B5C63237-B831-354D-A971-E9B6A7639F7A}" type="slidenum">
              <a:rPr lang="en-GB" smtClean="0"/>
              <a:t>13</a:t>
            </a:fld>
            <a:endParaRPr lang="en-GB"/>
          </a:p>
        </p:txBody>
      </p:sp>
    </p:spTree>
    <p:extLst>
      <p:ext uri="{BB962C8B-B14F-4D97-AF65-F5344CB8AC3E}">
        <p14:creationId xmlns:p14="http://schemas.microsoft.com/office/powerpoint/2010/main" val="1171716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how to get onto Microsoft teams. The easiest way is the web-app through the school website, but the image on the right shows how students can download the desktop version of the app. Teams is available on both iOS and Android devices. If students are going to use Teams through a web browser, Microsoft Edge and Google Chrome are the best browsers for this.</a:t>
            </a:r>
          </a:p>
        </p:txBody>
      </p:sp>
      <p:sp>
        <p:nvSpPr>
          <p:cNvPr id="4" name="Slide Number Placeholder 3"/>
          <p:cNvSpPr>
            <a:spLocks noGrp="1"/>
          </p:cNvSpPr>
          <p:nvPr>
            <p:ph type="sldNum" sz="quarter" idx="5"/>
          </p:nvPr>
        </p:nvSpPr>
        <p:spPr/>
        <p:txBody>
          <a:bodyPr/>
          <a:lstStyle/>
          <a:p>
            <a:fld id="{B5C63237-B831-354D-A971-E9B6A7639F7A}" type="slidenum">
              <a:rPr lang="en-GB" smtClean="0"/>
              <a:t>3</a:t>
            </a:fld>
            <a:endParaRPr lang="en-GB"/>
          </a:p>
        </p:txBody>
      </p:sp>
    </p:spTree>
    <p:extLst>
      <p:ext uri="{BB962C8B-B14F-4D97-AF65-F5344CB8AC3E}">
        <p14:creationId xmlns:p14="http://schemas.microsoft.com/office/powerpoint/2010/main" val="3361380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screen – a grid view of all of the teams a student is in.</a:t>
            </a:r>
          </a:p>
        </p:txBody>
      </p:sp>
      <p:sp>
        <p:nvSpPr>
          <p:cNvPr id="4" name="Slide Number Placeholder 3"/>
          <p:cNvSpPr>
            <a:spLocks noGrp="1"/>
          </p:cNvSpPr>
          <p:nvPr>
            <p:ph type="sldNum" sz="quarter" idx="5"/>
          </p:nvPr>
        </p:nvSpPr>
        <p:spPr/>
        <p:txBody>
          <a:bodyPr/>
          <a:lstStyle/>
          <a:p>
            <a:fld id="{B5C63237-B831-354D-A971-E9B6A7639F7A}" type="slidenum">
              <a:rPr lang="en-GB" smtClean="0"/>
              <a:t>4</a:t>
            </a:fld>
            <a:endParaRPr lang="en-GB"/>
          </a:p>
        </p:txBody>
      </p:sp>
    </p:spTree>
    <p:extLst>
      <p:ext uri="{BB962C8B-B14F-4D97-AF65-F5344CB8AC3E}">
        <p14:creationId xmlns:p14="http://schemas.microsoft.com/office/powerpoint/2010/main" val="3601211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different parts to a team – the different channels are like different rooms, with tabs being things in the room – </a:t>
            </a:r>
            <a:r>
              <a:rPr lang="en-GB" dirty="0" err="1"/>
              <a:t>eg</a:t>
            </a:r>
            <a:r>
              <a:rPr lang="en-GB" dirty="0"/>
              <a:t> the files being a bookcase, assignments; the pile of homework.</a:t>
            </a:r>
          </a:p>
        </p:txBody>
      </p:sp>
      <p:sp>
        <p:nvSpPr>
          <p:cNvPr id="4" name="Slide Number Placeholder 3"/>
          <p:cNvSpPr>
            <a:spLocks noGrp="1"/>
          </p:cNvSpPr>
          <p:nvPr>
            <p:ph type="sldNum" sz="quarter" idx="5"/>
          </p:nvPr>
        </p:nvSpPr>
        <p:spPr/>
        <p:txBody>
          <a:bodyPr/>
          <a:lstStyle/>
          <a:p>
            <a:fld id="{B5C63237-B831-354D-A971-E9B6A7639F7A}" type="slidenum">
              <a:rPr lang="en-GB" smtClean="0"/>
              <a:t>5</a:t>
            </a:fld>
            <a:endParaRPr lang="en-GB"/>
          </a:p>
        </p:txBody>
      </p:sp>
    </p:spTree>
    <p:extLst>
      <p:ext uri="{BB962C8B-B14F-4D97-AF65-F5344CB8AC3E}">
        <p14:creationId xmlns:p14="http://schemas.microsoft.com/office/powerpoint/2010/main" val="22982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students can mention teachers so that they can ask a message.</a:t>
            </a:r>
          </a:p>
        </p:txBody>
      </p:sp>
      <p:sp>
        <p:nvSpPr>
          <p:cNvPr id="4" name="Slide Number Placeholder 3"/>
          <p:cNvSpPr>
            <a:spLocks noGrp="1"/>
          </p:cNvSpPr>
          <p:nvPr>
            <p:ph type="sldNum" sz="quarter" idx="5"/>
          </p:nvPr>
        </p:nvSpPr>
        <p:spPr/>
        <p:txBody>
          <a:bodyPr/>
          <a:lstStyle/>
          <a:p>
            <a:fld id="{B5C63237-B831-354D-A971-E9B6A7639F7A}" type="slidenum">
              <a:rPr lang="en-GB" smtClean="0"/>
              <a:t>6</a:t>
            </a:fld>
            <a:endParaRPr lang="en-GB"/>
          </a:p>
        </p:txBody>
      </p:sp>
    </p:spTree>
    <p:extLst>
      <p:ext uri="{BB962C8B-B14F-4D97-AF65-F5344CB8AC3E}">
        <p14:creationId xmlns:p14="http://schemas.microsoft.com/office/powerpoint/2010/main" val="220594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students can find files shared in a team.</a:t>
            </a:r>
          </a:p>
        </p:txBody>
      </p:sp>
      <p:sp>
        <p:nvSpPr>
          <p:cNvPr id="4" name="Slide Number Placeholder 3"/>
          <p:cNvSpPr>
            <a:spLocks noGrp="1"/>
          </p:cNvSpPr>
          <p:nvPr>
            <p:ph type="sldNum" sz="quarter" idx="5"/>
          </p:nvPr>
        </p:nvSpPr>
        <p:spPr/>
        <p:txBody>
          <a:bodyPr/>
          <a:lstStyle/>
          <a:p>
            <a:fld id="{B5C63237-B831-354D-A971-E9B6A7639F7A}" type="slidenum">
              <a:rPr lang="en-GB" smtClean="0"/>
              <a:t>7</a:t>
            </a:fld>
            <a:endParaRPr lang="en-GB"/>
          </a:p>
        </p:txBody>
      </p:sp>
    </p:spTree>
    <p:extLst>
      <p:ext uri="{BB962C8B-B14F-4D97-AF65-F5344CB8AC3E}">
        <p14:creationId xmlns:p14="http://schemas.microsoft.com/office/powerpoint/2010/main" val="3986705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open and view assignments</a:t>
            </a:r>
          </a:p>
        </p:txBody>
      </p:sp>
      <p:sp>
        <p:nvSpPr>
          <p:cNvPr id="4" name="Slide Number Placeholder 3"/>
          <p:cNvSpPr>
            <a:spLocks noGrp="1"/>
          </p:cNvSpPr>
          <p:nvPr>
            <p:ph type="sldNum" sz="quarter" idx="5"/>
          </p:nvPr>
        </p:nvSpPr>
        <p:spPr/>
        <p:txBody>
          <a:bodyPr/>
          <a:lstStyle/>
          <a:p>
            <a:fld id="{B5C63237-B831-354D-A971-E9B6A7639F7A}" type="slidenum">
              <a:rPr lang="en-GB" smtClean="0"/>
              <a:t>8</a:t>
            </a:fld>
            <a:endParaRPr lang="en-GB"/>
          </a:p>
        </p:txBody>
      </p:sp>
    </p:spTree>
    <p:extLst>
      <p:ext uri="{BB962C8B-B14F-4D97-AF65-F5344CB8AC3E}">
        <p14:creationId xmlns:p14="http://schemas.microsoft.com/office/powerpoint/2010/main" val="18064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submit work</a:t>
            </a:r>
          </a:p>
        </p:txBody>
      </p:sp>
      <p:sp>
        <p:nvSpPr>
          <p:cNvPr id="4" name="Slide Number Placeholder 3"/>
          <p:cNvSpPr>
            <a:spLocks noGrp="1"/>
          </p:cNvSpPr>
          <p:nvPr>
            <p:ph type="sldNum" sz="quarter" idx="5"/>
          </p:nvPr>
        </p:nvSpPr>
        <p:spPr/>
        <p:txBody>
          <a:bodyPr/>
          <a:lstStyle/>
          <a:p>
            <a:fld id="{B5C63237-B831-354D-A971-E9B6A7639F7A}" type="slidenum">
              <a:rPr lang="en-GB" smtClean="0"/>
              <a:t>9</a:t>
            </a:fld>
            <a:endParaRPr lang="en-GB"/>
          </a:p>
        </p:txBody>
      </p:sp>
    </p:spTree>
    <p:extLst>
      <p:ext uri="{BB962C8B-B14F-4D97-AF65-F5344CB8AC3E}">
        <p14:creationId xmlns:p14="http://schemas.microsoft.com/office/powerpoint/2010/main" val="2629151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submit work</a:t>
            </a:r>
          </a:p>
        </p:txBody>
      </p:sp>
      <p:sp>
        <p:nvSpPr>
          <p:cNvPr id="4" name="Slide Number Placeholder 3"/>
          <p:cNvSpPr>
            <a:spLocks noGrp="1"/>
          </p:cNvSpPr>
          <p:nvPr>
            <p:ph type="sldNum" sz="quarter" idx="5"/>
          </p:nvPr>
        </p:nvSpPr>
        <p:spPr/>
        <p:txBody>
          <a:bodyPr/>
          <a:lstStyle/>
          <a:p>
            <a:fld id="{B5C63237-B831-354D-A971-E9B6A7639F7A}" type="slidenum">
              <a:rPr lang="en-GB" smtClean="0"/>
              <a:t>10</a:t>
            </a:fld>
            <a:endParaRPr lang="en-GB"/>
          </a:p>
        </p:txBody>
      </p:sp>
    </p:spTree>
    <p:extLst>
      <p:ext uri="{BB962C8B-B14F-4D97-AF65-F5344CB8AC3E}">
        <p14:creationId xmlns:p14="http://schemas.microsoft.com/office/powerpoint/2010/main" val="2394521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68DCA-4E63-424F-917F-4EFB601806AB}"/>
              </a:ext>
            </a:extLst>
          </p:cNvPr>
          <p:cNvPicPr>
            <a:picLocks noChangeAspect="1"/>
          </p:cNvPicPr>
          <p:nvPr userDrawn="1"/>
        </p:nvPicPr>
        <p:blipFill>
          <a:blip r:embed="rId2"/>
          <a:stretch>
            <a:fillRect/>
          </a:stretch>
        </p:blipFill>
        <p:spPr>
          <a:xfrm>
            <a:off x="3810" y="0"/>
            <a:ext cx="9136380" cy="6858000"/>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075D3A8-A810-274B-A5B6-5C7B3CFC892D}" type="datetimeFigureOut">
              <a:rPr lang="en-GB" smtClean="0"/>
              <a:t>22/08/2020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76DC7-27B8-524E-970C-65F704C94FE8}" type="slidenum">
              <a:rPr lang="en-GB" smtClean="0"/>
              <a:t>‹#›</a:t>
            </a:fld>
            <a:endParaRPr lang="en-GB"/>
          </a:p>
        </p:txBody>
      </p:sp>
      <p:sp>
        <p:nvSpPr>
          <p:cNvPr id="8" name="Rectangle 7">
            <a:extLst>
              <a:ext uri="{FF2B5EF4-FFF2-40B4-BE49-F238E27FC236}">
                <a16:creationId xmlns:a16="http://schemas.microsoft.com/office/drawing/2014/main" id="{D3AF06E6-4AC0-B94D-8FED-5BD608CFD815}"/>
              </a:ext>
            </a:extLst>
          </p:cNvPr>
          <p:cNvSpPr/>
          <p:nvPr userDrawn="1"/>
        </p:nvSpPr>
        <p:spPr>
          <a:xfrm>
            <a:off x="7644809" y="85060"/>
            <a:ext cx="1403498" cy="712382"/>
          </a:xfrm>
          <a:prstGeom prst="rect">
            <a:avLst/>
          </a:prstGeom>
          <a:solidFill>
            <a:srgbClr val="454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650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075D3A8-A810-274B-A5B6-5C7B3CFC892D}" type="datetimeFigureOut">
              <a:rPr lang="en-GB" smtClean="0"/>
              <a:t>22/08/2020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53541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075D3A8-A810-274B-A5B6-5C7B3CFC892D}" type="datetimeFigureOut">
              <a:rPr lang="en-GB" smtClean="0"/>
              <a:t>22/08/2020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77354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A6EE65-78C6-5743-B56A-FC65BF6587F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50185" y="250031"/>
            <a:ext cx="3464885" cy="1325563"/>
          </a:xfrm>
        </p:spPr>
        <p:txBody>
          <a:bodyPr>
            <a:noAutofit/>
          </a:bodyPr>
          <a:lstStyle>
            <a:lvl1pPr>
              <a:defRPr sz="3600" b="1" u="sng">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a:xfrm>
            <a:off x="150185" y="1822784"/>
            <a:ext cx="3464885" cy="4351338"/>
          </a:xfrm>
        </p:spPr>
        <p:txBody>
          <a:bodyPr/>
          <a:lstStyle>
            <a:lvl1pPr marL="228600" indent="-228600">
              <a:buFontTx/>
              <a:buBlip>
                <a:blip r:embed="rId3"/>
              </a:buBlip>
              <a:defRPr>
                <a:solidFill>
                  <a:schemeClr val="bg1"/>
                </a:solidFill>
              </a:defRPr>
            </a:lvl1pPr>
            <a:lvl2pPr marL="685800" indent="-228600">
              <a:buFontTx/>
              <a:buBlip>
                <a:blip r:embed="rId3"/>
              </a:buBlip>
              <a:defRPr>
                <a:solidFill>
                  <a:schemeClr val="bg1"/>
                </a:solidFill>
              </a:defRPr>
            </a:lvl2pPr>
            <a:lvl3pPr marL="1143000" indent="-228600">
              <a:buFontTx/>
              <a:buBlip>
                <a:blip r:embed="rId3"/>
              </a:buBlip>
              <a:defRPr>
                <a:solidFill>
                  <a:schemeClr val="bg1"/>
                </a:solidFill>
              </a:defRPr>
            </a:lvl3pPr>
            <a:lvl4pPr marL="1600200" indent="-228600">
              <a:buFontTx/>
              <a:buBlip>
                <a:blip r:embed="rId3"/>
              </a:buBlip>
              <a:defRPr>
                <a:solidFill>
                  <a:schemeClr val="bg1"/>
                </a:solidFill>
              </a:defRPr>
            </a:lvl4pPr>
            <a:lvl5pPr marL="2057400" indent="-228600">
              <a:buFontTx/>
              <a:buBlip>
                <a:blip r:embed="rId3"/>
              </a:buBlip>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Rectangle 3">
            <a:extLst>
              <a:ext uri="{FF2B5EF4-FFF2-40B4-BE49-F238E27FC236}">
                <a16:creationId xmlns:a16="http://schemas.microsoft.com/office/drawing/2014/main" id="{03950BB2-6278-CA48-8D6F-6D48B5F2E708}"/>
              </a:ext>
            </a:extLst>
          </p:cNvPr>
          <p:cNvSpPr/>
          <p:nvPr userDrawn="1"/>
        </p:nvSpPr>
        <p:spPr>
          <a:xfrm>
            <a:off x="8208335" y="6174122"/>
            <a:ext cx="510363" cy="683878"/>
          </a:xfrm>
          <a:prstGeom prst="rect">
            <a:avLst/>
          </a:prstGeom>
          <a:solidFill>
            <a:srgbClr val="F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7C873AC6-5C8B-554B-A38A-DD610356918F}"/>
              </a:ext>
            </a:extLst>
          </p:cNvPr>
          <p:cNvSpPr txBox="1">
            <a:spLocks/>
          </p:cNvSpPr>
          <p:nvPr userDrawn="1"/>
        </p:nvSpPr>
        <p:spPr>
          <a:xfrm>
            <a:off x="4572000" y="-1958086"/>
            <a:ext cx="4572000" cy="23621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2400" i="0" dirty="0">
                <a:solidFill>
                  <a:srgbClr val="E3F0F9"/>
                </a:solidFill>
              </a:rPr>
              <a:t>@JYPhysics</a:t>
            </a:r>
          </a:p>
        </p:txBody>
      </p:sp>
      <p:pic>
        <p:nvPicPr>
          <p:cNvPr id="8" name="Picture 4" descr="twitter icon">
            <a:extLst>
              <a:ext uri="{FF2B5EF4-FFF2-40B4-BE49-F238E27FC236}">
                <a16:creationId xmlns:a16="http://schemas.microsoft.com/office/drawing/2014/main" id="{AC6EA1F3-2759-EB4D-8DA0-188CBD3F524E}"/>
              </a:ext>
            </a:extLst>
          </p:cNvPr>
          <p:cNvPicPr>
            <a:picLocks noChangeAspect="1" noChangeArrowheads="1"/>
          </p:cNvPicPr>
          <p:nvPr userDrawn="1"/>
        </p:nvPicPr>
        <p:blipFill>
          <a:blip r:embed="rId4">
            <a:alphaModFix amt="10000"/>
            <a:extLst>
              <a:ext uri="{28A0092B-C50C-407E-A947-70E740481C1C}">
                <a14:useLocalDpi xmlns:a14="http://schemas.microsoft.com/office/drawing/2010/main" val="0"/>
              </a:ext>
            </a:extLst>
          </a:blip>
          <a:srcRect/>
          <a:stretch>
            <a:fillRect/>
          </a:stretch>
        </p:blipFill>
        <p:spPr bwMode="auto">
          <a:xfrm>
            <a:off x="7359530" y="49922"/>
            <a:ext cx="282936" cy="28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7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075D3A8-A810-274B-A5B6-5C7B3CFC892D}" type="datetimeFigureOut">
              <a:rPr lang="en-GB" smtClean="0"/>
              <a:t>22/08/2020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54743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075D3A8-A810-274B-A5B6-5C7B3CFC892D}" type="datetimeFigureOut">
              <a:rPr lang="en-GB" smtClean="0"/>
              <a:t>22/08/2020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2672577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075D3A8-A810-274B-A5B6-5C7B3CFC892D}" type="datetimeFigureOut">
              <a:rPr lang="en-GB" smtClean="0"/>
              <a:t>22/08/2020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47792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075D3A8-A810-274B-A5B6-5C7B3CFC892D}" type="datetimeFigureOut">
              <a:rPr lang="en-GB" smtClean="0"/>
              <a:t>22/08/2020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321458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5D3A8-A810-274B-A5B6-5C7B3CFC892D}" type="datetimeFigureOut">
              <a:rPr lang="en-GB" smtClean="0"/>
              <a:t>22/08/2020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134413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075D3A8-A810-274B-A5B6-5C7B3CFC892D}" type="datetimeFigureOut">
              <a:rPr lang="en-GB" smtClean="0"/>
              <a:t>22/08/2020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3472151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075D3A8-A810-274B-A5B6-5C7B3CFC892D}" type="datetimeFigureOut">
              <a:rPr lang="en-GB" smtClean="0"/>
              <a:t>22/08/2020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476DC7-27B8-524E-970C-65F704C94FE8}" type="slidenum">
              <a:rPr lang="en-GB" smtClean="0"/>
              <a:t>‹#›</a:t>
            </a:fld>
            <a:endParaRPr lang="en-GB"/>
          </a:p>
        </p:txBody>
      </p:sp>
    </p:spTree>
    <p:extLst>
      <p:ext uri="{BB962C8B-B14F-4D97-AF65-F5344CB8AC3E}">
        <p14:creationId xmlns:p14="http://schemas.microsoft.com/office/powerpoint/2010/main" val="123822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75D3A8-A810-274B-A5B6-5C7B3CFC892D}" type="datetimeFigureOut">
              <a:rPr lang="en-GB" smtClean="0"/>
              <a:t>22/08/2020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76DC7-27B8-524E-970C-65F704C94FE8}" type="slidenum">
              <a:rPr lang="en-GB" smtClean="0"/>
              <a:t>‹#›</a:t>
            </a:fld>
            <a:endParaRPr lang="en-GB"/>
          </a:p>
        </p:txBody>
      </p:sp>
    </p:spTree>
    <p:extLst>
      <p:ext uri="{BB962C8B-B14F-4D97-AF65-F5344CB8AC3E}">
        <p14:creationId xmlns:p14="http://schemas.microsoft.com/office/powerpoint/2010/main" val="1065969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twitter.com/JYPhysic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8.svg"/><Relationship Id="rId1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diagramQuickStyle" Target="../diagrams/quickStyle1.xml"/><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microsoft.com/office/2007/relationships/hdphoto" Target="../media/hdphoto1.wdp"/><Relationship Id="rId5" Type="http://schemas.openxmlformats.org/officeDocument/2006/relationships/diagramData" Target="../diagrams/data1.xml"/><Relationship Id="rId15" Type="http://schemas.openxmlformats.org/officeDocument/2006/relationships/image" Target="../media/image10.svg"/><Relationship Id="rId10" Type="http://schemas.openxmlformats.org/officeDocument/2006/relationships/image" Target="../media/image6.png"/><Relationship Id="rId19" Type="http://schemas.openxmlformats.org/officeDocument/2006/relationships/image" Target="../media/image14.svg"/><Relationship Id="rId4" Type="http://schemas.openxmlformats.org/officeDocument/2006/relationships/image" Target="../media/image5.tiff"/><Relationship Id="rId9" Type="http://schemas.microsoft.com/office/2007/relationships/diagramDrawing" Target="../diagrams/drawing1.xml"/><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54CB6"/>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172FD8F-2796-5648-994D-E3552BFC78A3}"/>
              </a:ext>
            </a:extLst>
          </p:cNvPr>
          <p:cNvSpPr txBox="1">
            <a:spLocks/>
          </p:cNvSpPr>
          <p:nvPr/>
        </p:nvSpPr>
        <p:spPr>
          <a:xfrm>
            <a:off x="4572001" y="2247939"/>
            <a:ext cx="4572000" cy="23621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dirty="0"/>
              <a:t>An Introduction to Microsoft Teams</a:t>
            </a:r>
          </a:p>
        </p:txBody>
      </p:sp>
      <p:sp>
        <p:nvSpPr>
          <p:cNvPr id="3" name="Title 1">
            <a:extLst>
              <a:ext uri="{FF2B5EF4-FFF2-40B4-BE49-F238E27FC236}">
                <a16:creationId xmlns:a16="http://schemas.microsoft.com/office/drawing/2014/main" id="{D68E7C55-C550-CC4B-B118-C868A418C91F}"/>
              </a:ext>
            </a:extLst>
          </p:cNvPr>
          <p:cNvSpPr txBox="1">
            <a:spLocks/>
          </p:cNvSpPr>
          <p:nvPr/>
        </p:nvSpPr>
        <p:spPr>
          <a:xfrm>
            <a:off x="4572001" y="4495879"/>
            <a:ext cx="4572000" cy="23621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2400" i="1" dirty="0">
                <a:solidFill>
                  <a:srgbClr val="00ABEC"/>
                </a:solidFill>
                <a:hlinkClick r:id="rId2">
                  <a:extLst>
                    <a:ext uri="{A12FA001-AC4F-418D-AE19-62706E023703}">
                      <ahyp:hlinkClr xmlns:ahyp="http://schemas.microsoft.com/office/drawing/2018/hyperlinkcolor" val="tx"/>
                    </a:ext>
                  </a:extLst>
                </a:hlinkClick>
              </a:rPr>
              <a:t>@JYPhysics</a:t>
            </a:r>
            <a:endParaRPr lang="en-GB" sz="2400" i="1" dirty="0">
              <a:solidFill>
                <a:srgbClr val="00ABEC"/>
              </a:solidFill>
            </a:endParaRPr>
          </a:p>
        </p:txBody>
      </p:sp>
      <p:pic>
        <p:nvPicPr>
          <p:cNvPr id="1028" name="Picture 4" descr="twitter icon">
            <a:extLst>
              <a:ext uri="{FF2B5EF4-FFF2-40B4-BE49-F238E27FC236}">
                <a16:creationId xmlns:a16="http://schemas.microsoft.com/office/drawing/2014/main" id="{4CD59508-B7BF-C54D-8170-BD7B87378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531" y="6503887"/>
            <a:ext cx="282936" cy="28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689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CB3E-460B-5345-A1B6-F751D86378DA}"/>
              </a:ext>
            </a:extLst>
          </p:cNvPr>
          <p:cNvSpPr>
            <a:spLocks noGrp="1"/>
          </p:cNvSpPr>
          <p:nvPr>
            <p:ph type="title"/>
          </p:nvPr>
        </p:nvSpPr>
        <p:spPr/>
        <p:txBody>
          <a:bodyPr/>
          <a:lstStyle/>
          <a:p>
            <a:r>
              <a:rPr lang="en-GB" u="sng" dirty="0"/>
              <a:t>Assignments</a:t>
            </a:r>
          </a:p>
        </p:txBody>
      </p:sp>
      <p:sp>
        <p:nvSpPr>
          <p:cNvPr id="4" name="Content Placeholder 2">
            <a:extLst>
              <a:ext uri="{FF2B5EF4-FFF2-40B4-BE49-F238E27FC236}">
                <a16:creationId xmlns:a16="http://schemas.microsoft.com/office/drawing/2014/main" id="{CDCD07F8-BDD9-9348-B4C1-22BD4C70A700}"/>
              </a:ext>
            </a:extLst>
          </p:cNvPr>
          <p:cNvSpPr txBox="1">
            <a:spLocks/>
          </p:cNvSpPr>
          <p:nvPr/>
        </p:nvSpPr>
        <p:spPr>
          <a:xfrm>
            <a:off x="150184" y="1433657"/>
            <a:ext cx="3464885" cy="4658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u="sng" dirty="0">
                <a:solidFill>
                  <a:schemeClr val="bg1"/>
                </a:solidFill>
              </a:rPr>
              <a:t>Submitting work</a:t>
            </a:r>
          </a:p>
          <a:p>
            <a:pPr>
              <a:buFont typeface="Arial" panose="020B0604020202020204" pitchFamily="34" charset="0"/>
              <a:buBlip>
                <a:blip r:embed="rId5"/>
              </a:buBlip>
            </a:pPr>
            <a:r>
              <a:rPr lang="en-GB" dirty="0">
                <a:solidFill>
                  <a:schemeClr val="bg1"/>
                </a:solidFill>
              </a:rPr>
              <a:t>Make sure to click Turn In when you have uploaded all your work!</a:t>
            </a:r>
          </a:p>
          <a:p>
            <a:pPr>
              <a:buFont typeface="Arial" panose="020B0604020202020204" pitchFamily="34" charset="0"/>
              <a:buBlip>
                <a:blip r:embed="rId5"/>
              </a:buBlip>
            </a:pPr>
            <a:r>
              <a:rPr lang="en-GB" dirty="0">
                <a:solidFill>
                  <a:schemeClr val="bg1"/>
                </a:solidFill>
              </a:rPr>
              <a:t>The page will clear when everything is complete #winning</a:t>
            </a:r>
          </a:p>
        </p:txBody>
      </p:sp>
      <p:pic>
        <p:nvPicPr>
          <p:cNvPr id="5" name="Screen Recording 2020-07-09 at 21.25.00.mov" descr="Screen Recording 2020-07-09 at 21.25.00.mov">
            <a:hlinkClick r:id="" action="ppaction://media"/>
            <a:extLst>
              <a:ext uri="{FF2B5EF4-FFF2-40B4-BE49-F238E27FC236}">
                <a16:creationId xmlns:a16="http://schemas.microsoft.com/office/drawing/2014/main" id="{6BED7CBC-90CE-8640-991B-0BCAECDCE6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40372" y="702635"/>
            <a:ext cx="5103628" cy="2726365"/>
          </a:xfrm>
          <a:prstGeom prst="roundRect">
            <a:avLst/>
          </a:prstGeom>
        </p:spPr>
      </p:pic>
      <p:pic>
        <p:nvPicPr>
          <p:cNvPr id="6" name="Picture 5">
            <a:extLst>
              <a:ext uri="{FF2B5EF4-FFF2-40B4-BE49-F238E27FC236}">
                <a16:creationId xmlns:a16="http://schemas.microsoft.com/office/drawing/2014/main" id="{9FAB669F-A5DF-0643-9CF7-53E38FBEA65B}"/>
              </a:ext>
            </a:extLst>
          </p:cNvPr>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5649429" y="3762769"/>
            <a:ext cx="1885513" cy="2062141"/>
          </a:xfrm>
          <a:prstGeom prst="roundRect">
            <a:avLst>
              <a:gd name="adj" fmla="val 20981"/>
            </a:avLst>
          </a:prstGeom>
        </p:spPr>
      </p:pic>
    </p:spTree>
    <p:extLst>
      <p:ext uri="{BB962C8B-B14F-4D97-AF65-F5344CB8AC3E}">
        <p14:creationId xmlns:p14="http://schemas.microsoft.com/office/powerpoint/2010/main" val="86520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BC1B-4992-0149-A2B3-7D8EC7C15EBB}"/>
              </a:ext>
            </a:extLst>
          </p:cNvPr>
          <p:cNvSpPr>
            <a:spLocks noGrp="1"/>
          </p:cNvSpPr>
          <p:nvPr>
            <p:ph type="title"/>
          </p:nvPr>
        </p:nvSpPr>
        <p:spPr/>
        <p:txBody>
          <a:bodyPr/>
          <a:lstStyle/>
          <a:p>
            <a:r>
              <a:rPr lang="en-GB" u="sng" dirty="0"/>
              <a:t>Notifications</a:t>
            </a:r>
          </a:p>
        </p:txBody>
      </p:sp>
      <p:sp>
        <p:nvSpPr>
          <p:cNvPr id="3" name="Content Placeholder 2">
            <a:extLst>
              <a:ext uri="{FF2B5EF4-FFF2-40B4-BE49-F238E27FC236}">
                <a16:creationId xmlns:a16="http://schemas.microsoft.com/office/drawing/2014/main" id="{A3BDBE97-589C-004B-B08E-4D07E18A40D3}"/>
              </a:ext>
            </a:extLst>
          </p:cNvPr>
          <p:cNvSpPr>
            <a:spLocks noGrp="1"/>
          </p:cNvSpPr>
          <p:nvPr>
            <p:ph idx="1"/>
          </p:nvPr>
        </p:nvSpPr>
        <p:spPr>
          <a:xfrm>
            <a:off x="150184" y="1365584"/>
            <a:ext cx="3464885" cy="5065696"/>
          </a:xfrm>
        </p:spPr>
        <p:txBody>
          <a:bodyPr>
            <a:normAutofit fontScale="92500" lnSpcReduction="10000"/>
          </a:bodyPr>
          <a:lstStyle/>
          <a:p>
            <a:r>
              <a:rPr lang="en-GB" dirty="0"/>
              <a:t>Using Teams, you will get notifications for various reasons.</a:t>
            </a:r>
          </a:p>
          <a:p>
            <a:r>
              <a:rPr lang="en-GB" dirty="0"/>
              <a:t>When a new assignment is posted, there will be an @ next to Teams.</a:t>
            </a:r>
          </a:p>
          <a:p>
            <a:r>
              <a:rPr lang="en-GB" dirty="0"/>
              <a:t>If your Teacher makes an announcement you will also get a notification</a:t>
            </a:r>
          </a:p>
          <a:p>
            <a:r>
              <a:rPr lang="en-GB" dirty="0"/>
              <a:t>When work is returned there will be a dot by Assignments</a:t>
            </a:r>
          </a:p>
        </p:txBody>
      </p:sp>
      <p:pic>
        <p:nvPicPr>
          <p:cNvPr id="4" name="Picture 3">
            <a:extLst>
              <a:ext uri="{FF2B5EF4-FFF2-40B4-BE49-F238E27FC236}">
                <a16:creationId xmlns:a16="http://schemas.microsoft.com/office/drawing/2014/main" id="{6306867E-FF63-574A-B1BA-E43C3910BE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58640" y="541916"/>
            <a:ext cx="1610998" cy="5289924"/>
          </a:xfrm>
          <a:prstGeom prst="rect">
            <a:avLst/>
          </a:prstGeom>
        </p:spPr>
      </p:pic>
      <p:sp>
        <p:nvSpPr>
          <p:cNvPr id="5" name="TextBox 4">
            <a:extLst>
              <a:ext uri="{FF2B5EF4-FFF2-40B4-BE49-F238E27FC236}">
                <a16:creationId xmlns:a16="http://schemas.microsoft.com/office/drawing/2014/main" id="{4CBE9376-32E0-B840-926A-ADBDB1919AF8}"/>
              </a:ext>
            </a:extLst>
          </p:cNvPr>
          <p:cNvSpPr txBox="1"/>
          <p:nvPr/>
        </p:nvSpPr>
        <p:spPr>
          <a:xfrm>
            <a:off x="6460490" y="495968"/>
            <a:ext cx="2185670" cy="1200329"/>
          </a:xfrm>
          <a:prstGeom prst="rect">
            <a:avLst/>
          </a:prstGeom>
          <a:noFill/>
        </p:spPr>
        <p:txBody>
          <a:bodyPr wrap="square" rtlCol="0">
            <a:spAutoFit/>
          </a:bodyPr>
          <a:lstStyle/>
          <a:p>
            <a:pPr algn="ctr"/>
            <a:r>
              <a:rPr lang="en-GB" i="1" dirty="0">
                <a:solidFill>
                  <a:srgbClr val="454CB6"/>
                </a:solidFill>
              </a:rPr>
              <a:t>General Activity – a post has been made or you have been mentioned</a:t>
            </a:r>
          </a:p>
        </p:txBody>
      </p:sp>
      <p:cxnSp>
        <p:nvCxnSpPr>
          <p:cNvPr id="6" name="Curved Connector 5">
            <a:extLst>
              <a:ext uri="{FF2B5EF4-FFF2-40B4-BE49-F238E27FC236}">
                <a16:creationId xmlns:a16="http://schemas.microsoft.com/office/drawing/2014/main" id="{FF5C3FE8-A6A1-094A-A9F4-A8958D41A784}"/>
              </a:ext>
            </a:extLst>
          </p:cNvPr>
          <p:cNvCxnSpPr>
            <a:cxnSpLocks/>
            <a:stCxn id="5" idx="1"/>
          </p:cNvCxnSpPr>
          <p:nvPr/>
        </p:nvCxnSpPr>
        <p:spPr>
          <a:xfrm rot="10800000">
            <a:off x="6007420" y="955041"/>
            <a:ext cx="453070" cy="141093"/>
          </a:xfrm>
          <a:prstGeom prst="curvedConnector3">
            <a:avLst>
              <a:gd name="adj1" fmla="val 50000"/>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1734453-F3B9-2C4A-A956-3C6BFECA0C50}"/>
              </a:ext>
            </a:extLst>
          </p:cNvPr>
          <p:cNvSpPr txBox="1"/>
          <p:nvPr/>
        </p:nvSpPr>
        <p:spPr>
          <a:xfrm>
            <a:off x="6598288" y="2005664"/>
            <a:ext cx="1789430" cy="646331"/>
          </a:xfrm>
          <a:prstGeom prst="rect">
            <a:avLst/>
          </a:prstGeom>
          <a:noFill/>
        </p:spPr>
        <p:txBody>
          <a:bodyPr wrap="square" rtlCol="0">
            <a:spAutoFit/>
          </a:bodyPr>
          <a:lstStyle/>
          <a:p>
            <a:pPr algn="ctr"/>
            <a:r>
              <a:rPr lang="en-GB" i="1" dirty="0">
                <a:solidFill>
                  <a:srgbClr val="454CB6"/>
                </a:solidFill>
              </a:rPr>
              <a:t>You have a chat message</a:t>
            </a:r>
          </a:p>
        </p:txBody>
      </p:sp>
      <p:cxnSp>
        <p:nvCxnSpPr>
          <p:cNvPr id="17" name="Curved Connector 16">
            <a:extLst>
              <a:ext uri="{FF2B5EF4-FFF2-40B4-BE49-F238E27FC236}">
                <a16:creationId xmlns:a16="http://schemas.microsoft.com/office/drawing/2014/main" id="{363E1BCC-3970-0E47-98F2-0A55BB509E9D}"/>
              </a:ext>
            </a:extLst>
          </p:cNvPr>
          <p:cNvCxnSpPr>
            <a:cxnSpLocks/>
            <a:stCxn id="16" idx="1"/>
          </p:cNvCxnSpPr>
          <p:nvPr/>
        </p:nvCxnSpPr>
        <p:spPr>
          <a:xfrm rot="10800000">
            <a:off x="6096000" y="2328830"/>
            <a:ext cx="502288" cy="1"/>
          </a:xfrm>
          <a:prstGeom prst="curvedConnector3">
            <a:avLst>
              <a:gd name="adj1" fmla="val 50000"/>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68F2F3C-8832-3B4E-BA04-BCCEFB8D1015}"/>
              </a:ext>
            </a:extLst>
          </p:cNvPr>
          <p:cNvSpPr txBox="1"/>
          <p:nvPr/>
        </p:nvSpPr>
        <p:spPr>
          <a:xfrm>
            <a:off x="6287770" y="2750609"/>
            <a:ext cx="2185670" cy="923330"/>
          </a:xfrm>
          <a:prstGeom prst="rect">
            <a:avLst/>
          </a:prstGeom>
          <a:noFill/>
        </p:spPr>
        <p:txBody>
          <a:bodyPr wrap="square" rtlCol="0">
            <a:spAutoFit/>
          </a:bodyPr>
          <a:lstStyle/>
          <a:p>
            <a:pPr algn="ctr"/>
            <a:r>
              <a:rPr lang="en-GB" i="1" dirty="0">
                <a:solidFill>
                  <a:srgbClr val="454CB6"/>
                </a:solidFill>
              </a:rPr>
              <a:t>You have been mentioned in a Team post</a:t>
            </a:r>
          </a:p>
        </p:txBody>
      </p:sp>
      <p:cxnSp>
        <p:nvCxnSpPr>
          <p:cNvPr id="23" name="Curved Connector 22">
            <a:extLst>
              <a:ext uri="{FF2B5EF4-FFF2-40B4-BE49-F238E27FC236}">
                <a16:creationId xmlns:a16="http://schemas.microsoft.com/office/drawing/2014/main" id="{2CB18464-99BC-1B41-AB19-EB00B5BD2B4B}"/>
              </a:ext>
            </a:extLst>
          </p:cNvPr>
          <p:cNvCxnSpPr>
            <a:cxnSpLocks/>
            <a:stCxn id="22" idx="2"/>
          </p:cNvCxnSpPr>
          <p:nvPr/>
        </p:nvCxnSpPr>
        <p:spPr>
          <a:xfrm rot="5400000">
            <a:off x="6632927" y="3137013"/>
            <a:ext cx="210752" cy="1284605"/>
          </a:xfrm>
          <a:prstGeom prst="curvedConnector2">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B3C421-B02C-BB42-B067-A7F3FFA08397}"/>
              </a:ext>
            </a:extLst>
          </p:cNvPr>
          <p:cNvSpPr txBox="1"/>
          <p:nvPr/>
        </p:nvSpPr>
        <p:spPr>
          <a:xfrm>
            <a:off x="6460490" y="4370038"/>
            <a:ext cx="1840230" cy="646331"/>
          </a:xfrm>
          <a:prstGeom prst="rect">
            <a:avLst/>
          </a:prstGeom>
          <a:noFill/>
        </p:spPr>
        <p:txBody>
          <a:bodyPr wrap="square" rtlCol="0">
            <a:spAutoFit/>
          </a:bodyPr>
          <a:lstStyle/>
          <a:p>
            <a:r>
              <a:rPr lang="en-GB" i="1" dirty="0">
                <a:solidFill>
                  <a:srgbClr val="454CB6"/>
                </a:solidFill>
              </a:rPr>
              <a:t>Work has been returned</a:t>
            </a:r>
          </a:p>
        </p:txBody>
      </p:sp>
      <p:cxnSp>
        <p:nvCxnSpPr>
          <p:cNvPr id="26" name="Curved Connector 25">
            <a:extLst>
              <a:ext uri="{FF2B5EF4-FFF2-40B4-BE49-F238E27FC236}">
                <a16:creationId xmlns:a16="http://schemas.microsoft.com/office/drawing/2014/main" id="{DF6B5580-4C2F-3A4E-9239-61837D28AF48}"/>
              </a:ext>
            </a:extLst>
          </p:cNvPr>
          <p:cNvCxnSpPr>
            <a:cxnSpLocks/>
            <a:stCxn id="25" idx="2"/>
          </p:cNvCxnSpPr>
          <p:nvPr/>
        </p:nvCxnSpPr>
        <p:spPr>
          <a:xfrm rot="5400000">
            <a:off x="6620126" y="4492244"/>
            <a:ext cx="236354" cy="1284605"/>
          </a:xfrm>
          <a:prstGeom prst="curvedConnector2">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58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38A0-2CEB-304F-BC25-608958FEE2C8}"/>
              </a:ext>
            </a:extLst>
          </p:cNvPr>
          <p:cNvSpPr>
            <a:spLocks noGrp="1"/>
          </p:cNvSpPr>
          <p:nvPr>
            <p:ph type="title"/>
          </p:nvPr>
        </p:nvSpPr>
        <p:spPr/>
        <p:txBody>
          <a:bodyPr/>
          <a:lstStyle/>
          <a:p>
            <a:r>
              <a:rPr lang="en-GB" u="sng" dirty="0"/>
              <a:t>Live Lessons</a:t>
            </a:r>
          </a:p>
        </p:txBody>
      </p:sp>
      <p:sp>
        <p:nvSpPr>
          <p:cNvPr id="3" name="Content Placeholder 2">
            <a:extLst>
              <a:ext uri="{FF2B5EF4-FFF2-40B4-BE49-F238E27FC236}">
                <a16:creationId xmlns:a16="http://schemas.microsoft.com/office/drawing/2014/main" id="{CDBB1547-7CA1-2E4B-B4A7-45CB68D6CD67}"/>
              </a:ext>
            </a:extLst>
          </p:cNvPr>
          <p:cNvSpPr>
            <a:spLocks noGrp="1"/>
          </p:cNvSpPr>
          <p:nvPr>
            <p:ph idx="1"/>
          </p:nvPr>
        </p:nvSpPr>
        <p:spPr>
          <a:xfrm>
            <a:off x="119558" y="1393687"/>
            <a:ext cx="3464885" cy="5214281"/>
          </a:xfrm>
        </p:spPr>
        <p:txBody>
          <a:bodyPr>
            <a:normAutofit fontScale="92500" lnSpcReduction="20000"/>
          </a:bodyPr>
          <a:lstStyle/>
          <a:p>
            <a:r>
              <a:rPr lang="en-GB" dirty="0"/>
              <a:t>If there is a Live Lesson there will be a post in the Team.</a:t>
            </a:r>
          </a:p>
          <a:p>
            <a:r>
              <a:rPr lang="en-GB" dirty="0"/>
              <a:t>To join click the purple banner at the start time.</a:t>
            </a:r>
          </a:p>
          <a:p>
            <a:r>
              <a:rPr lang="en-GB" dirty="0"/>
              <a:t>You will then need to join and make sure you have the correct settings!</a:t>
            </a:r>
          </a:p>
          <a:p>
            <a:r>
              <a:rPr lang="en-GB" dirty="0"/>
              <a:t>If you want to ask a question you can use Raise your hand.</a:t>
            </a:r>
          </a:p>
          <a:p>
            <a:r>
              <a:rPr lang="en-GB" dirty="0"/>
              <a:t>You can also type questions in the chat</a:t>
            </a:r>
          </a:p>
        </p:txBody>
      </p:sp>
      <p:grpSp>
        <p:nvGrpSpPr>
          <p:cNvPr id="6" name="Group 5">
            <a:extLst>
              <a:ext uri="{FF2B5EF4-FFF2-40B4-BE49-F238E27FC236}">
                <a16:creationId xmlns:a16="http://schemas.microsoft.com/office/drawing/2014/main" id="{6017D603-FCC5-6C4D-9B78-D1C6E9504060}"/>
              </a:ext>
            </a:extLst>
          </p:cNvPr>
          <p:cNvGrpSpPr/>
          <p:nvPr/>
        </p:nvGrpSpPr>
        <p:grpSpPr>
          <a:xfrm>
            <a:off x="4130040" y="250031"/>
            <a:ext cx="5013960" cy="1098073"/>
            <a:chOff x="685800" y="2559050"/>
            <a:chExt cx="7772400" cy="1739900"/>
          </a:xfrm>
        </p:grpSpPr>
        <p:pic>
          <p:nvPicPr>
            <p:cNvPr id="4" name="Picture 3">
              <a:extLst>
                <a:ext uri="{FF2B5EF4-FFF2-40B4-BE49-F238E27FC236}">
                  <a16:creationId xmlns:a16="http://schemas.microsoft.com/office/drawing/2014/main" id="{16C0F7E9-85C5-4E4E-A142-2194A54F46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2559050"/>
              <a:ext cx="7772400" cy="1739900"/>
            </a:xfrm>
            <a:prstGeom prst="rect">
              <a:avLst/>
            </a:prstGeom>
          </p:spPr>
        </p:pic>
        <p:sp>
          <p:nvSpPr>
            <p:cNvPr id="5" name="Rectangle 4">
              <a:extLst>
                <a:ext uri="{FF2B5EF4-FFF2-40B4-BE49-F238E27FC236}">
                  <a16:creationId xmlns:a16="http://schemas.microsoft.com/office/drawing/2014/main" id="{8D1CE98A-70D3-3340-9CE6-58FD91672E59}"/>
                </a:ext>
              </a:extLst>
            </p:cNvPr>
            <p:cNvSpPr/>
            <p:nvPr/>
          </p:nvSpPr>
          <p:spPr>
            <a:xfrm>
              <a:off x="3403600" y="2712720"/>
              <a:ext cx="345440" cy="19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3A431BEF-CCBF-B440-A294-6282F69D3803}"/>
              </a:ext>
            </a:extLst>
          </p:cNvPr>
          <p:cNvPicPr>
            <a:picLocks noChangeAspect="1"/>
          </p:cNvPicPr>
          <p:nvPr/>
        </p:nvPicPr>
        <p:blipFill>
          <a:blip r:embed="rId4"/>
          <a:srcRect/>
          <a:stretch/>
        </p:blipFill>
        <p:spPr>
          <a:xfrm>
            <a:off x="4715667" y="1445087"/>
            <a:ext cx="3720461" cy="2232276"/>
          </a:xfrm>
          <a:prstGeom prst="roundRect">
            <a:avLst/>
          </a:prstGeom>
        </p:spPr>
      </p:pic>
      <p:sp>
        <p:nvSpPr>
          <p:cNvPr id="9" name="Oval 8">
            <a:extLst>
              <a:ext uri="{FF2B5EF4-FFF2-40B4-BE49-F238E27FC236}">
                <a16:creationId xmlns:a16="http://schemas.microsoft.com/office/drawing/2014/main" id="{728559E7-4930-C841-9C29-1972FE0C34BA}"/>
              </a:ext>
            </a:extLst>
          </p:cNvPr>
          <p:cNvSpPr/>
          <p:nvPr/>
        </p:nvSpPr>
        <p:spPr>
          <a:xfrm>
            <a:off x="6489580" y="3326860"/>
            <a:ext cx="439522" cy="186772"/>
          </a:xfrm>
          <a:prstGeom prst="ellipse">
            <a:avLst/>
          </a:prstGeom>
          <a:noFill/>
          <a:ln w="19050">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3AFBAB9-6BD9-2941-A8C0-52296657F4BF}"/>
              </a:ext>
            </a:extLst>
          </p:cNvPr>
          <p:cNvSpPr txBox="1"/>
          <p:nvPr/>
        </p:nvSpPr>
        <p:spPr>
          <a:xfrm>
            <a:off x="3786736" y="3916953"/>
            <a:ext cx="2319394" cy="923330"/>
          </a:xfrm>
          <a:prstGeom prst="rect">
            <a:avLst/>
          </a:prstGeom>
          <a:noFill/>
        </p:spPr>
        <p:txBody>
          <a:bodyPr wrap="square" rtlCol="0">
            <a:spAutoFit/>
          </a:bodyPr>
          <a:lstStyle/>
          <a:p>
            <a:pPr algn="ctr"/>
            <a:r>
              <a:rPr lang="en-GB" i="1" dirty="0">
                <a:solidFill>
                  <a:srgbClr val="454CB6"/>
                </a:solidFill>
              </a:rPr>
              <a:t>Make sure your Camera &amp; Microphone are off!</a:t>
            </a:r>
          </a:p>
        </p:txBody>
      </p:sp>
      <p:cxnSp>
        <p:nvCxnSpPr>
          <p:cNvPr id="12" name="Straight Arrow Connector 11">
            <a:extLst>
              <a:ext uri="{FF2B5EF4-FFF2-40B4-BE49-F238E27FC236}">
                <a16:creationId xmlns:a16="http://schemas.microsoft.com/office/drawing/2014/main" id="{6BD852C4-75A6-A84C-B551-D785ADA32416}"/>
              </a:ext>
            </a:extLst>
          </p:cNvPr>
          <p:cNvCxnSpPr>
            <a:cxnSpLocks/>
            <a:stCxn id="10" idx="0"/>
          </p:cNvCxnSpPr>
          <p:nvPr/>
        </p:nvCxnSpPr>
        <p:spPr>
          <a:xfrm flipV="1">
            <a:off x="4946433" y="3579780"/>
            <a:ext cx="458944" cy="337173"/>
          </a:xfrm>
          <a:prstGeom prst="straightConnector1">
            <a:avLst/>
          </a:prstGeom>
          <a:ln w="19050">
            <a:solidFill>
              <a:srgbClr val="454CB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B5B7F3F-3F8A-C64C-8633-9664062B2DC3}"/>
              </a:ext>
            </a:extLst>
          </p:cNvPr>
          <p:cNvCxnSpPr>
            <a:cxnSpLocks/>
          </p:cNvCxnSpPr>
          <p:nvPr/>
        </p:nvCxnSpPr>
        <p:spPr>
          <a:xfrm flipV="1">
            <a:off x="5961219" y="3579780"/>
            <a:ext cx="614679" cy="628761"/>
          </a:xfrm>
          <a:prstGeom prst="straightConnector1">
            <a:avLst/>
          </a:prstGeom>
          <a:ln w="19050">
            <a:solidFill>
              <a:srgbClr val="454CB6"/>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732F456-C047-4A4A-B8E0-69A1A2588A68}"/>
              </a:ext>
            </a:extLst>
          </p:cNvPr>
          <p:cNvSpPr/>
          <p:nvPr/>
        </p:nvSpPr>
        <p:spPr>
          <a:xfrm>
            <a:off x="5304865" y="3326860"/>
            <a:ext cx="439522" cy="186772"/>
          </a:xfrm>
          <a:prstGeom prst="ellipse">
            <a:avLst/>
          </a:prstGeom>
          <a:noFill/>
          <a:ln w="19050">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662940F5-915B-0245-BFCA-956DBC9D4A02}"/>
              </a:ext>
            </a:extLst>
          </p:cNvPr>
          <p:cNvSpPr/>
          <p:nvPr/>
        </p:nvSpPr>
        <p:spPr>
          <a:xfrm>
            <a:off x="6373829" y="3023849"/>
            <a:ext cx="439522" cy="186772"/>
          </a:xfrm>
          <a:prstGeom prst="ellipse">
            <a:avLst/>
          </a:prstGeom>
          <a:noFill/>
          <a:ln w="19050">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4FD9C66-5B02-3443-835A-23946B8CA99A}"/>
              </a:ext>
            </a:extLst>
          </p:cNvPr>
          <p:cNvSpPr txBox="1"/>
          <p:nvPr/>
        </p:nvSpPr>
        <p:spPr>
          <a:xfrm>
            <a:off x="7196380" y="1986197"/>
            <a:ext cx="1276027" cy="646331"/>
          </a:xfrm>
          <a:prstGeom prst="rect">
            <a:avLst/>
          </a:prstGeom>
          <a:noFill/>
        </p:spPr>
        <p:txBody>
          <a:bodyPr wrap="square" rtlCol="0">
            <a:spAutoFit/>
          </a:bodyPr>
          <a:lstStyle/>
          <a:p>
            <a:r>
              <a:rPr lang="en-GB" i="1" dirty="0">
                <a:solidFill>
                  <a:srgbClr val="6C80FF"/>
                </a:solidFill>
              </a:rPr>
              <a:t>Then click ‘Join Now’</a:t>
            </a:r>
          </a:p>
        </p:txBody>
      </p:sp>
      <p:cxnSp>
        <p:nvCxnSpPr>
          <p:cNvPr id="21" name="Straight Arrow Connector 20">
            <a:extLst>
              <a:ext uri="{FF2B5EF4-FFF2-40B4-BE49-F238E27FC236}">
                <a16:creationId xmlns:a16="http://schemas.microsoft.com/office/drawing/2014/main" id="{FF024D58-ADD9-9747-A021-82FC3BAE9C7B}"/>
              </a:ext>
            </a:extLst>
          </p:cNvPr>
          <p:cNvCxnSpPr>
            <a:cxnSpLocks/>
          </p:cNvCxnSpPr>
          <p:nvPr/>
        </p:nvCxnSpPr>
        <p:spPr>
          <a:xfrm flipH="1">
            <a:off x="6824926" y="2572719"/>
            <a:ext cx="851902" cy="509005"/>
          </a:xfrm>
          <a:prstGeom prst="straightConnector1">
            <a:avLst/>
          </a:prstGeom>
          <a:ln w="19050">
            <a:solidFill>
              <a:srgbClr val="454CB6"/>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B27963DA-C0F1-4848-849A-B911C17B94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9242" y="4171664"/>
            <a:ext cx="2582884" cy="748245"/>
          </a:xfrm>
          <a:prstGeom prst="rect">
            <a:avLst/>
          </a:prstGeom>
        </p:spPr>
      </p:pic>
      <p:pic>
        <p:nvPicPr>
          <p:cNvPr id="28" name="Picture 27">
            <a:extLst>
              <a:ext uri="{FF2B5EF4-FFF2-40B4-BE49-F238E27FC236}">
                <a16:creationId xmlns:a16="http://schemas.microsoft.com/office/drawing/2014/main" id="{F0281A30-3CEB-0B40-A493-DD53E29321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51848" y="3399527"/>
            <a:ext cx="445491" cy="460853"/>
          </a:xfrm>
          <a:prstGeom prst="ellipse">
            <a:avLst/>
          </a:prstGeom>
          <a:ln w="12700">
            <a:solidFill>
              <a:srgbClr val="454CB6"/>
            </a:solidFill>
          </a:ln>
        </p:spPr>
      </p:pic>
      <p:cxnSp>
        <p:nvCxnSpPr>
          <p:cNvPr id="29" name="Straight Arrow Connector 28">
            <a:extLst>
              <a:ext uri="{FF2B5EF4-FFF2-40B4-BE49-F238E27FC236}">
                <a16:creationId xmlns:a16="http://schemas.microsoft.com/office/drawing/2014/main" id="{1939CF99-2395-354A-918F-24DC53D3D244}"/>
              </a:ext>
            </a:extLst>
          </p:cNvPr>
          <p:cNvCxnSpPr>
            <a:cxnSpLocks/>
            <a:stCxn id="28" idx="3"/>
            <a:endCxn id="24" idx="0"/>
          </p:cNvCxnSpPr>
          <p:nvPr/>
        </p:nvCxnSpPr>
        <p:spPr>
          <a:xfrm flipH="1">
            <a:off x="7590684" y="3792890"/>
            <a:ext cx="926405" cy="378774"/>
          </a:xfrm>
          <a:prstGeom prst="straightConnector1">
            <a:avLst/>
          </a:prstGeom>
          <a:ln w="19050">
            <a:solidFill>
              <a:srgbClr val="454CB6"/>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A9BDC2DF-E62B-FC44-95A4-1C94708B3C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72000" y="5257484"/>
            <a:ext cx="3149600" cy="819773"/>
          </a:xfrm>
          <a:prstGeom prst="roundRect">
            <a:avLst/>
          </a:prstGeom>
          <a:ln w="12700">
            <a:solidFill>
              <a:srgbClr val="454CB6"/>
            </a:solidFill>
          </a:ln>
        </p:spPr>
      </p:pic>
      <p:sp>
        <p:nvSpPr>
          <p:cNvPr id="36" name="Oval 35">
            <a:extLst>
              <a:ext uri="{FF2B5EF4-FFF2-40B4-BE49-F238E27FC236}">
                <a16:creationId xmlns:a16="http://schemas.microsoft.com/office/drawing/2014/main" id="{BF9E4B07-C74B-4E45-8902-994CEC54F5EA}"/>
              </a:ext>
            </a:extLst>
          </p:cNvPr>
          <p:cNvSpPr>
            <a:spLocks noChangeAspect="1"/>
          </p:cNvSpPr>
          <p:nvPr/>
        </p:nvSpPr>
        <p:spPr>
          <a:xfrm>
            <a:off x="7865961" y="4417807"/>
            <a:ext cx="329456" cy="329456"/>
          </a:xfrm>
          <a:prstGeom prst="ellipse">
            <a:avLst/>
          </a:prstGeom>
          <a:noFill/>
          <a:ln w="19050">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Curved Connector 37">
            <a:extLst>
              <a:ext uri="{FF2B5EF4-FFF2-40B4-BE49-F238E27FC236}">
                <a16:creationId xmlns:a16="http://schemas.microsoft.com/office/drawing/2014/main" id="{8C4AB8E6-4C87-E445-BED8-9E0398642C01}"/>
              </a:ext>
            </a:extLst>
          </p:cNvPr>
          <p:cNvCxnSpPr>
            <a:stCxn id="36" idx="4"/>
            <a:endCxn id="35" idx="3"/>
          </p:cNvCxnSpPr>
          <p:nvPr/>
        </p:nvCxnSpPr>
        <p:spPr>
          <a:xfrm rot="5400000">
            <a:off x="7416091" y="5052773"/>
            <a:ext cx="920108" cy="309089"/>
          </a:xfrm>
          <a:prstGeom prst="curvedConnector2">
            <a:avLst/>
          </a:prstGeom>
          <a:ln w="19050">
            <a:solidFill>
              <a:srgbClr val="454CB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65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888504-3A07-9740-A0F3-7F47C7F63E5F}"/>
              </a:ext>
            </a:extLst>
          </p:cNvPr>
          <p:cNvSpPr txBox="1">
            <a:spLocks/>
          </p:cNvSpPr>
          <p:nvPr/>
        </p:nvSpPr>
        <p:spPr>
          <a:xfrm>
            <a:off x="4572001" y="2247939"/>
            <a:ext cx="4572000" cy="23621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dirty="0">
                <a:solidFill>
                  <a:schemeClr val="bg1"/>
                </a:solidFill>
              </a:rPr>
              <a:t>Any Questions?</a:t>
            </a:r>
          </a:p>
        </p:txBody>
      </p:sp>
    </p:spTree>
    <p:extLst>
      <p:ext uri="{BB962C8B-B14F-4D97-AF65-F5344CB8AC3E}">
        <p14:creationId xmlns:p14="http://schemas.microsoft.com/office/powerpoint/2010/main" val="297139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3AE1-BA96-2F4B-84C1-E9C2069696EB}"/>
              </a:ext>
            </a:extLst>
          </p:cNvPr>
          <p:cNvSpPr>
            <a:spLocks noGrp="1"/>
          </p:cNvSpPr>
          <p:nvPr>
            <p:ph type="title"/>
          </p:nvPr>
        </p:nvSpPr>
        <p:spPr>
          <a:xfrm>
            <a:off x="150185" y="250031"/>
            <a:ext cx="3464885" cy="1325563"/>
          </a:xfrm>
        </p:spPr>
        <p:txBody>
          <a:bodyPr/>
          <a:lstStyle/>
          <a:p>
            <a:r>
              <a:rPr lang="en-GB" sz="3600" u="sng" dirty="0"/>
              <a:t>What is Microsoft Teams?</a:t>
            </a:r>
          </a:p>
        </p:txBody>
      </p:sp>
      <p:sp>
        <p:nvSpPr>
          <p:cNvPr id="3" name="Content Placeholder 2">
            <a:extLst>
              <a:ext uri="{FF2B5EF4-FFF2-40B4-BE49-F238E27FC236}">
                <a16:creationId xmlns:a16="http://schemas.microsoft.com/office/drawing/2014/main" id="{D41B611E-3644-5D46-94DD-887943335FB5}"/>
              </a:ext>
            </a:extLst>
          </p:cNvPr>
          <p:cNvSpPr>
            <a:spLocks noGrp="1"/>
          </p:cNvSpPr>
          <p:nvPr>
            <p:ph idx="1"/>
          </p:nvPr>
        </p:nvSpPr>
        <p:spPr>
          <a:xfrm>
            <a:off x="150184" y="1804360"/>
            <a:ext cx="3464885" cy="4351338"/>
          </a:xfrm>
        </p:spPr>
        <p:txBody>
          <a:bodyPr/>
          <a:lstStyle/>
          <a:p>
            <a:pPr>
              <a:buBlip>
                <a:blip r:embed="rId3"/>
              </a:buBlip>
            </a:pPr>
            <a:r>
              <a:rPr lang="en-GB" dirty="0">
                <a:solidFill>
                  <a:schemeClr val="bg1"/>
                </a:solidFill>
              </a:rPr>
              <a:t>Online software that can be accessed anywhere on any device.</a:t>
            </a:r>
          </a:p>
          <a:p>
            <a:pPr>
              <a:buBlip>
                <a:blip r:embed="rId3"/>
              </a:buBlip>
            </a:pPr>
            <a:r>
              <a:rPr lang="en-GB" dirty="0">
                <a:solidFill>
                  <a:schemeClr val="bg1"/>
                </a:solidFill>
              </a:rPr>
              <a:t>Teams = Classes</a:t>
            </a:r>
          </a:p>
          <a:p>
            <a:pPr>
              <a:buBlip>
                <a:blip r:embed="rId3"/>
              </a:buBlip>
            </a:pPr>
            <a:r>
              <a:rPr lang="en-GB" dirty="0">
                <a:solidFill>
                  <a:schemeClr val="bg1"/>
                </a:solidFill>
              </a:rPr>
              <a:t>A way to communicate with your teachers</a:t>
            </a:r>
          </a:p>
          <a:p>
            <a:pPr>
              <a:buBlip>
                <a:blip r:embed="rId3"/>
              </a:buBlip>
            </a:pPr>
            <a:r>
              <a:rPr lang="en-GB" dirty="0">
                <a:solidFill>
                  <a:schemeClr val="bg1"/>
                </a:solidFill>
              </a:rPr>
              <a:t>Share files and work</a:t>
            </a:r>
          </a:p>
        </p:txBody>
      </p:sp>
      <p:pic>
        <p:nvPicPr>
          <p:cNvPr id="4" name="Picture 3">
            <a:extLst>
              <a:ext uri="{FF2B5EF4-FFF2-40B4-BE49-F238E27FC236}">
                <a16:creationId xmlns:a16="http://schemas.microsoft.com/office/drawing/2014/main" id="{CC5B5815-C7E8-AB4E-A857-E3BC0B15E44B}"/>
              </a:ext>
            </a:extLst>
          </p:cNvPr>
          <p:cNvPicPr>
            <a:picLocks noChangeAspect="1"/>
          </p:cNvPicPr>
          <p:nvPr/>
        </p:nvPicPr>
        <p:blipFill>
          <a:blip r:embed="rId4"/>
          <a:stretch>
            <a:fillRect/>
          </a:stretch>
        </p:blipFill>
        <p:spPr>
          <a:xfrm>
            <a:off x="4706427" y="3382215"/>
            <a:ext cx="4437573" cy="2773483"/>
          </a:xfrm>
          <a:prstGeom prst="rect">
            <a:avLst/>
          </a:prstGeom>
        </p:spPr>
      </p:pic>
      <p:graphicFrame>
        <p:nvGraphicFramePr>
          <p:cNvPr id="8" name="Diagram 7">
            <a:extLst>
              <a:ext uri="{FF2B5EF4-FFF2-40B4-BE49-F238E27FC236}">
                <a16:creationId xmlns:a16="http://schemas.microsoft.com/office/drawing/2014/main" id="{6E07CB2D-2D93-0A4E-B15E-5D1DF3A2FDA8}"/>
              </a:ext>
            </a:extLst>
          </p:cNvPr>
          <p:cNvGraphicFramePr/>
          <p:nvPr>
            <p:extLst>
              <p:ext uri="{D42A27DB-BD31-4B8C-83A1-F6EECF244321}">
                <p14:modId xmlns:p14="http://schemas.microsoft.com/office/powerpoint/2010/main" val="353779740"/>
              </p:ext>
            </p:extLst>
          </p:nvPr>
        </p:nvGraphicFramePr>
        <p:xfrm>
          <a:off x="4404965" y="62480"/>
          <a:ext cx="4648200" cy="31446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548AD255-B47B-2540-B892-DADEA975B2A4}"/>
              </a:ext>
            </a:extLst>
          </p:cNvPr>
          <p:cNvPicPr>
            <a:picLocks noChangeAspect="1"/>
          </p:cNvPicPr>
          <p:nvPr/>
        </p:nvPicPr>
        <p:blipFill>
          <a:blip r:embed="rId10" cstate="print">
            <a:clrChange>
              <a:clrFrom>
                <a:srgbClr val="5B6BD7"/>
              </a:clrFrom>
              <a:clrTo>
                <a:srgbClr val="5B6BD7">
                  <a:alpha val="0"/>
                </a:srgbClr>
              </a:clrTo>
            </a:clrChange>
            <a:extLst>
              <a:ext uri="{BEBA8EAE-BF5A-486C-A8C5-ECC9F3942E4B}">
                <a14:imgProps xmlns:a14="http://schemas.microsoft.com/office/drawing/2010/main">
                  <a14:imgLayer r:embed="rId11">
                    <a14:imgEffect>
                      <a14:sharpenSoften amount="-1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430311" y="1336071"/>
            <a:ext cx="597508" cy="597508"/>
          </a:xfrm>
          <a:prstGeom prst="rect">
            <a:avLst/>
          </a:prstGeom>
        </p:spPr>
      </p:pic>
      <p:pic>
        <p:nvPicPr>
          <p:cNvPr id="10" name="Graphic 9" descr="Chat">
            <a:extLst>
              <a:ext uri="{FF2B5EF4-FFF2-40B4-BE49-F238E27FC236}">
                <a16:creationId xmlns:a16="http://schemas.microsoft.com/office/drawing/2014/main" id="{11409173-2A81-4C45-99C6-48BD803953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33094" y="228259"/>
            <a:ext cx="597508" cy="597508"/>
          </a:xfrm>
          <a:prstGeom prst="rect">
            <a:avLst/>
          </a:prstGeom>
        </p:spPr>
      </p:pic>
      <p:sp>
        <p:nvSpPr>
          <p:cNvPr id="11" name="TextBox 10">
            <a:extLst>
              <a:ext uri="{FF2B5EF4-FFF2-40B4-BE49-F238E27FC236}">
                <a16:creationId xmlns:a16="http://schemas.microsoft.com/office/drawing/2014/main" id="{C6633ADD-337B-2644-B78C-E3D90E414FBF}"/>
              </a:ext>
            </a:extLst>
          </p:cNvPr>
          <p:cNvSpPr txBox="1"/>
          <p:nvPr/>
        </p:nvSpPr>
        <p:spPr>
          <a:xfrm>
            <a:off x="6446478" y="1450159"/>
            <a:ext cx="296876" cy="369332"/>
          </a:xfrm>
          <a:prstGeom prst="rect">
            <a:avLst/>
          </a:prstGeom>
          <a:noFill/>
        </p:spPr>
        <p:txBody>
          <a:bodyPr wrap="none" rtlCol="0">
            <a:spAutoFit/>
          </a:bodyPr>
          <a:lstStyle/>
          <a:p>
            <a:r>
              <a:rPr lang="en-GB" dirty="0">
                <a:solidFill>
                  <a:srgbClr val="454CB6"/>
                </a:solidFill>
                <a:latin typeface="+mj-lt"/>
              </a:rPr>
              <a:t>T</a:t>
            </a:r>
          </a:p>
        </p:txBody>
      </p:sp>
      <p:pic>
        <p:nvPicPr>
          <p:cNvPr id="13" name="Graphic 12" descr="Boardroom">
            <a:extLst>
              <a:ext uri="{FF2B5EF4-FFF2-40B4-BE49-F238E27FC236}">
                <a16:creationId xmlns:a16="http://schemas.microsoft.com/office/drawing/2014/main" id="{86FE1DA7-F84C-084F-AEBB-5AC21115739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38583" y="1336071"/>
            <a:ext cx="597508" cy="597508"/>
          </a:xfrm>
          <a:prstGeom prst="rect">
            <a:avLst/>
          </a:prstGeom>
        </p:spPr>
      </p:pic>
      <p:pic>
        <p:nvPicPr>
          <p:cNvPr id="15" name="Graphic 14" descr="Classroom">
            <a:extLst>
              <a:ext uri="{FF2B5EF4-FFF2-40B4-BE49-F238E27FC236}">
                <a16:creationId xmlns:a16="http://schemas.microsoft.com/office/drawing/2014/main" id="{F7839E9D-24D7-2145-8287-4266610BF47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33878" y="1382831"/>
            <a:ext cx="503985" cy="503985"/>
          </a:xfrm>
          <a:prstGeom prst="rect">
            <a:avLst/>
          </a:prstGeom>
        </p:spPr>
      </p:pic>
      <p:pic>
        <p:nvPicPr>
          <p:cNvPr id="17" name="Graphic 16" descr="Blackboard">
            <a:extLst>
              <a:ext uri="{FF2B5EF4-FFF2-40B4-BE49-F238E27FC236}">
                <a16:creationId xmlns:a16="http://schemas.microsoft.com/office/drawing/2014/main" id="{B88FD974-86B1-E141-85B6-62F7053495F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30311" y="2480954"/>
            <a:ext cx="597508" cy="597508"/>
          </a:xfrm>
          <a:prstGeom prst="rect">
            <a:avLst/>
          </a:prstGeom>
        </p:spPr>
      </p:pic>
    </p:spTree>
    <p:extLst>
      <p:ext uri="{BB962C8B-B14F-4D97-AF65-F5344CB8AC3E}">
        <p14:creationId xmlns:p14="http://schemas.microsoft.com/office/powerpoint/2010/main" val="41223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3DD9-723E-B04D-ADA6-13C8819F0F25}"/>
              </a:ext>
            </a:extLst>
          </p:cNvPr>
          <p:cNvSpPr>
            <a:spLocks noGrp="1"/>
          </p:cNvSpPr>
          <p:nvPr>
            <p:ph type="title"/>
          </p:nvPr>
        </p:nvSpPr>
        <p:spPr/>
        <p:txBody>
          <a:bodyPr/>
          <a:lstStyle/>
          <a:p>
            <a:r>
              <a:rPr lang="en-GB" u="sng" dirty="0"/>
              <a:t>How to access Microsoft Teams</a:t>
            </a:r>
          </a:p>
        </p:txBody>
      </p:sp>
      <p:sp>
        <p:nvSpPr>
          <p:cNvPr id="5" name="Content Placeholder 2">
            <a:extLst>
              <a:ext uri="{FF2B5EF4-FFF2-40B4-BE49-F238E27FC236}">
                <a16:creationId xmlns:a16="http://schemas.microsoft.com/office/drawing/2014/main" id="{52F327A7-EB33-824F-8C55-B1F707EA6F59}"/>
              </a:ext>
            </a:extLst>
          </p:cNvPr>
          <p:cNvSpPr txBox="1">
            <a:spLocks/>
          </p:cNvSpPr>
          <p:nvPr/>
        </p:nvSpPr>
        <p:spPr>
          <a:xfrm>
            <a:off x="150184" y="1804360"/>
            <a:ext cx="3464885" cy="4658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3"/>
              </a:buBlip>
            </a:pPr>
            <a:r>
              <a:rPr lang="en-GB" dirty="0">
                <a:solidFill>
                  <a:schemeClr val="bg1"/>
                </a:solidFill>
              </a:rPr>
              <a:t>Go to the Office 365 Website</a:t>
            </a:r>
          </a:p>
          <a:p>
            <a:pPr>
              <a:buFont typeface="Arial" panose="020B0604020202020204" pitchFamily="34" charset="0"/>
              <a:buBlip>
                <a:blip r:embed="rId3"/>
              </a:buBlip>
            </a:pPr>
            <a:r>
              <a:rPr lang="en-GB" dirty="0">
                <a:solidFill>
                  <a:schemeClr val="bg1"/>
                </a:solidFill>
              </a:rPr>
              <a:t>You can then log in with your student Microsoft Account and then select Teams</a:t>
            </a:r>
          </a:p>
          <a:p>
            <a:pPr>
              <a:buFont typeface="Arial" panose="020B0604020202020204" pitchFamily="34" charset="0"/>
              <a:buBlip>
                <a:blip r:embed="rId3"/>
              </a:buBlip>
            </a:pPr>
            <a:r>
              <a:rPr lang="en-GB" dirty="0">
                <a:solidFill>
                  <a:schemeClr val="bg1"/>
                </a:solidFill>
              </a:rPr>
              <a:t>You can download the app on your devices</a:t>
            </a:r>
          </a:p>
        </p:txBody>
      </p:sp>
      <p:pic>
        <p:nvPicPr>
          <p:cNvPr id="12" name="Picture 11">
            <a:extLst>
              <a:ext uri="{FF2B5EF4-FFF2-40B4-BE49-F238E27FC236}">
                <a16:creationId xmlns:a16="http://schemas.microsoft.com/office/drawing/2014/main" id="{486E2F8A-C0F4-0344-8F31-E7E76C6833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43513" y="2436035"/>
            <a:ext cx="1414148" cy="1080252"/>
          </a:xfrm>
          <a:prstGeom prst="roundRect">
            <a:avLst/>
          </a:prstGeom>
        </p:spPr>
      </p:pic>
      <p:sp>
        <p:nvSpPr>
          <p:cNvPr id="14" name="Bent Arrow 13">
            <a:extLst>
              <a:ext uri="{FF2B5EF4-FFF2-40B4-BE49-F238E27FC236}">
                <a16:creationId xmlns:a16="http://schemas.microsoft.com/office/drawing/2014/main" id="{7385B729-D40C-C744-8F52-B1351929B24B}"/>
              </a:ext>
            </a:extLst>
          </p:cNvPr>
          <p:cNvSpPr/>
          <p:nvPr/>
        </p:nvSpPr>
        <p:spPr>
          <a:xfrm rot="5400000">
            <a:off x="6248077" y="2711674"/>
            <a:ext cx="463355" cy="745900"/>
          </a:xfrm>
          <a:prstGeom prst="bentArrow">
            <a:avLst/>
          </a:prstGeom>
          <a:solidFill>
            <a:srgbClr val="6C80FF"/>
          </a:solidFill>
          <a:ln>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53D5175-B54E-D74B-8BE3-803630E114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0" y="4486099"/>
            <a:ext cx="688414" cy="694127"/>
          </a:xfrm>
          <a:prstGeom prst="roundRect">
            <a:avLst>
              <a:gd name="adj" fmla="val 25953"/>
            </a:avLst>
          </a:prstGeom>
          <a:ln>
            <a:solidFill>
              <a:srgbClr val="454CB6"/>
            </a:solidFill>
          </a:ln>
        </p:spPr>
      </p:pic>
      <p:pic>
        <p:nvPicPr>
          <p:cNvPr id="19" name="Picture 18">
            <a:extLst>
              <a:ext uri="{FF2B5EF4-FFF2-40B4-BE49-F238E27FC236}">
                <a16:creationId xmlns:a16="http://schemas.microsoft.com/office/drawing/2014/main" id="{EAEDAD46-981B-3D4A-8D88-57B4BA9BFB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06566" y="4590106"/>
            <a:ext cx="3346379" cy="2143468"/>
          </a:xfrm>
          <a:prstGeom prst="rect">
            <a:avLst/>
          </a:prstGeom>
        </p:spPr>
      </p:pic>
      <p:pic>
        <p:nvPicPr>
          <p:cNvPr id="20" name="Picture 19">
            <a:extLst>
              <a:ext uri="{FF2B5EF4-FFF2-40B4-BE49-F238E27FC236}">
                <a16:creationId xmlns:a16="http://schemas.microsoft.com/office/drawing/2014/main" id="{094FADF2-2590-4E4A-8B8A-CCC43340C14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87511" y="4590106"/>
            <a:ext cx="532518" cy="1425847"/>
          </a:xfrm>
          <a:prstGeom prst="rect">
            <a:avLst/>
          </a:prstGeom>
        </p:spPr>
      </p:pic>
      <p:pic>
        <p:nvPicPr>
          <p:cNvPr id="3" name="Picture 2">
            <a:extLst>
              <a:ext uri="{FF2B5EF4-FFF2-40B4-BE49-F238E27FC236}">
                <a16:creationId xmlns:a16="http://schemas.microsoft.com/office/drawing/2014/main" id="{14FB0BE4-C955-E940-A09B-B460FE31317B}"/>
              </a:ext>
            </a:extLst>
          </p:cNvPr>
          <p:cNvPicPr>
            <a:picLocks noChangeAspect="1"/>
          </p:cNvPicPr>
          <p:nvPr/>
        </p:nvPicPr>
        <p:blipFill>
          <a:blip r:embed="rId8"/>
          <a:stretch>
            <a:fillRect/>
          </a:stretch>
        </p:blipFill>
        <p:spPr>
          <a:xfrm>
            <a:off x="4149580" y="250031"/>
            <a:ext cx="4844235" cy="2143467"/>
          </a:xfrm>
          <a:prstGeom prst="roundRect">
            <a:avLst>
              <a:gd name="adj" fmla="val 6347"/>
            </a:avLst>
          </a:prstGeom>
        </p:spPr>
      </p:pic>
      <p:sp>
        <p:nvSpPr>
          <p:cNvPr id="4" name="Rectangle 3">
            <a:extLst>
              <a:ext uri="{FF2B5EF4-FFF2-40B4-BE49-F238E27FC236}">
                <a16:creationId xmlns:a16="http://schemas.microsoft.com/office/drawing/2014/main" id="{436BEA0D-3F7E-054C-BC4E-584947C560CE}"/>
              </a:ext>
            </a:extLst>
          </p:cNvPr>
          <p:cNvSpPr/>
          <p:nvPr/>
        </p:nvSpPr>
        <p:spPr>
          <a:xfrm>
            <a:off x="4300152" y="1321764"/>
            <a:ext cx="1116800" cy="101922"/>
          </a:xfrm>
          <a:prstGeom prst="rect">
            <a:avLst/>
          </a:prstGeom>
          <a:solidFill>
            <a:srgbClr val="1F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E1B54B9-8FE5-7544-AB4F-91BCDEE405F5}"/>
              </a:ext>
            </a:extLst>
          </p:cNvPr>
          <p:cNvPicPr>
            <a:picLocks noChangeAspect="1"/>
          </p:cNvPicPr>
          <p:nvPr/>
        </p:nvPicPr>
        <p:blipFill>
          <a:blip r:embed="rId9"/>
          <a:stretch>
            <a:fillRect/>
          </a:stretch>
        </p:blipFill>
        <p:spPr>
          <a:xfrm>
            <a:off x="5528931" y="3408801"/>
            <a:ext cx="3615069" cy="996306"/>
          </a:xfrm>
          <a:prstGeom prst="rect">
            <a:avLst/>
          </a:prstGeom>
        </p:spPr>
      </p:pic>
    </p:spTree>
    <p:extLst>
      <p:ext uri="{BB962C8B-B14F-4D97-AF65-F5344CB8AC3E}">
        <p14:creationId xmlns:p14="http://schemas.microsoft.com/office/powerpoint/2010/main" val="87592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A02CD-6BD5-0245-8C2D-BDDB729B50D5}"/>
              </a:ext>
            </a:extLst>
          </p:cNvPr>
          <p:cNvSpPr>
            <a:spLocks noGrp="1"/>
          </p:cNvSpPr>
          <p:nvPr>
            <p:ph type="title"/>
          </p:nvPr>
        </p:nvSpPr>
        <p:spPr/>
        <p:txBody>
          <a:bodyPr/>
          <a:lstStyle/>
          <a:p>
            <a:r>
              <a:rPr lang="en-GB" u="sng" dirty="0"/>
              <a:t>What you will see</a:t>
            </a:r>
          </a:p>
        </p:txBody>
      </p:sp>
      <p:pic>
        <p:nvPicPr>
          <p:cNvPr id="4" name="Picture 3">
            <a:extLst>
              <a:ext uri="{FF2B5EF4-FFF2-40B4-BE49-F238E27FC236}">
                <a16:creationId xmlns:a16="http://schemas.microsoft.com/office/drawing/2014/main" id="{5ADA50A4-1577-7146-AD0F-31EA4B4FA9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9451" y="1583558"/>
            <a:ext cx="5004364" cy="3690883"/>
          </a:xfrm>
          <a:prstGeom prst="rect">
            <a:avLst/>
          </a:prstGeom>
        </p:spPr>
      </p:pic>
      <p:sp>
        <p:nvSpPr>
          <p:cNvPr id="5" name="Content Placeholder 2">
            <a:extLst>
              <a:ext uri="{FF2B5EF4-FFF2-40B4-BE49-F238E27FC236}">
                <a16:creationId xmlns:a16="http://schemas.microsoft.com/office/drawing/2014/main" id="{C8BFABEF-A738-AE42-A632-BC20FFF7FF65}"/>
              </a:ext>
            </a:extLst>
          </p:cNvPr>
          <p:cNvSpPr txBox="1">
            <a:spLocks/>
          </p:cNvSpPr>
          <p:nvPr/>
        </p:nvSpPr>
        <p:spPr>
          <a:xfrm>
            <a:off x="150184" y="1433657"/>
            <a:ext cx="3464885" cy="4658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4"/>
              </a:buBlip>
            </a:pPr>
            <a:r>
              <a:rPr lang="en-GB" dirty="0">
                <a:solidFill>
                  <a:schemeClr val="bg1"/>
                </a:solidFill>
              </a:rPr>
              <a:t>A grid of your different Teams</a:t>
            </a:r>
          </a:p>
          <a:p>
            <a:pPr>
              <a:buFont typeface="Arial" panose="020B0604020202020204" pitchFamily="34" charset="0"/>
              <a:buBlip>
                <a:blip r:embed="rId4"/>
              </a:buBlip>
            </a:pPr>
            <a:r>
              <a:rPr lang="en-GB" dirty="0">
                <a:solidFill>
                  <a:schemeClr val="bg1"/>
                </a:solidFill>
              </a:rPr>
              <a:t>You will have a different Team for each of your classes, you may even have classes for clubs!</a:t>
            </a:r>
          </a:p>
          <a:p>
            <a:pPr>
              <a:buFont typeface="Arial" panose="020B0604020202020204" pitchFamily="34" charset="0"/>
              <a:buBlip>
                <a:blip r:embed="rId4"/>
              </a:buBlip>
            </a:pPr>
            <a:r>
              <a:rPr lang="en-GB" dirty="0">
                <a:solidFill>
                  <a:schemeClr val="bg1"/>
                </a:solidFill>
              </a:rPr>
              <a:t>To open the Team just click on the icon</a:t>
            </a:r>
          </a:p>
        </p:txBody>
      </p:sp>
      <p:sp>
        <p:nvSpPr>
          <p:cNvPr id="6" name="Oval 5">
            <a:extLst>
              <a:ext uri="{FF2B5EF4-FFF2-40B4-BE49-F238E27FC236}">
                <a16:creationId xmlns:a16="http://schemas.microsoft.com/office/drawing/2014/main" id="{DE0B1986-EDD3-254B-B986-C0BFA5BDF506}"/>
              </a:ext>
            </a:extLst>
          </p:cNvPr>
          <p:cNvSpPr/>
          <p:nvPr/>
        </p:nvSpPr>
        <p:spPr>
          <a:xfrm>
            <a:off x="5651661" y="2317897"/>
            <a:ext cx="839972" cy="776177"/>
          </a:xfrm>
          <a:prstGeom prst="ellipse">
            <a:avLst/>
          </a:prstGeom>
          <a:noFill/>
          <a:ln w="38100">
            <a:solidFill>
              <a:srgbClr val="6C8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63A405-9C84-214B-BF26-8F1AAAB8D4A0}"/>
              </a:ext>
            </a:extLst>
          </p:cNvPr>
          <p:cNvSpPr txBox="1"/>
          <p:nvPr/>
        </p:nvSpPr>
        <p:spPr>
          <a:xfrm>
            <a:off x="5528932" y="787326"/>
            <a:ext cx="1136850" cy="646331"/>
          </a:xfrm>
          <a:prstGeom prst="rect">
            <a:avLst/>
          </a:prstGeom>
          <a:noFill/>
        </p:spPr>
        <p:txBody>
          <a:bodyPr wrap="none" rtlCol="0">
            <a:spAutoFit/>
          </a:bodyPr>
          <a:lstStyle/>
          <a:p>
            <a:pPr algn="ctr"/>
            <a:r>
              <a:rPr lang="en-GB" i="1" dirty="0">
                <a:solidFill>
                  <a:srgbClr val="454CB6"/>
                </a:solidFill>
              </a:rPr>
              <a:t>Team Icon</a:t>
            </a:r>
          </a:p>
          <a:p>
            <a:pPr algn="ctr"/>
            <a:r>
              <a:rPr lang="en-GB" i="1" dirty="0">
                <a:solidFill>
                  <a:srgbClr val="454CB6"/>
                </a:solidFill>
              </a:rPr>
              <a:t>7b/Sc1</a:t>
            </a:r>
          </a:p>
        </p:txBody>
      </p:sp>
      <p:cxnSp>
        <p:nvCxnSpPr>
          <p:cNvPr id="9" name="Straight Arrow Connector 8">
            <a:extLst>
              <a:ext uri="{FF2B5EF4-FFF2-40B4-BE49-F238E27FC236}">
                <a16:creationId xmlns:a16="http://schemas.microsoft.com/office/drawing/2014/main" id="{87BEA96A-9675-5C4A-B3ED-8DC544C560DE}"/>
              </a:ext>
            </a:extLst>
          </p:cNvPr>
          <p:cNvCxnSpPr>
            <a:stCxn id="7" idx="2"/>
          </p:cNvCxnSpPr>
          <p:nvPr/>
        </p:nvCxnSpPr>
        <p:spPr>
          <a:xfrm flipH="1">
            <a:off x="6071647" y="1433657"/>
            <a:ext cx="25710" cy="884240"/>
          </a:xfrm>
          <a:prstGeom prst="straightConnector1">
            <a:avLst/>
          </a:prstGeom>
          <a:ln w="28575">
            <a:solidFill>
              <a:srgbClr val="6C8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78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18532-99A1-D34B-AEBF-D0D5282E4D3A}"/>
              </a:ext>
            </a:extLst>
          </p:cNvPr>
          <p:cNvSpPr>
            <a:spLocks noGrp="1"/>
          </p:cNvSpPr>
          <p:nvPr>
            <p:ph type="title"/>
          </p:nvPr>
        </p:nvSpPr>
        <p:spPr/>
        <p:txBody>
          <a:bodyPr/>
          <a:lstStyle/>
          <a:p>
            <a:r>
              <a:rPr lang="en-GB" u="sng" dirty="0"/>
              <a:t>Inside the Team</a:t>
            </a:r>
          </a:p>
        </p:txBody>
      </p:sp>
      <p:sp>
        <p:nvSpPr>
          <p:cNvPr id="3" name="Content Placeholder 2">
            <a:extLst>
              <a:ext uri="{FF2B5EF4-FFF2-40B4-BE49-F238E27FC236}">
                <a16:creationId xmlns:a16="http://schemas.microsoft.com/office/drawing/2014/main" id="{5B6276F7-653A-5346-A9BF-2130DA40C069}"/>
              </a:ext>
            </a:extLst>
          </p:cNvPr>
          <p:cNvSpPr>
            <a:spLocks noGrp="1"/>
          </p:cNvSpPr>
          <p:nvPr>
            <p:ph idx="1"/>
          </p:nvPr>
        </p:nvSpPr>
        <p:spPr>
          <a:xfrm>
            <a:off x="96682" y="1294544"/>
            <a:ext cx="3464885" cy="4351338"/>
          </a:xfrm>
        </p:spPr>
        <p:txBody>
          <a:bodyPr>
            <a:normAutofit fontScale="85000" lnSpcReduction="20000"/>
          </a:bodyPr>
          <a:lstStyle/>
          <a:p>
            <a:r>
              <a:rPr lang="en-GB" dirty="0"/>
              <a:t>Each Team contains different areas called Channels</a:t>
            </a:r>
          </a:p>
          <a:p>
            <a:r>
              <a:rPr lang="en-GB" dirty="0"/>
              <a:t>In each Channel there are different sections or ‘Tabs’</a:t>
            </a:r>
          </a:p>
          <a:p>
            <a:r>
              <a:rPr lang="en-GB" dirty="0"/>
              <a:t>‘Posts’ is like a big conversation where you can comment on posts</a:t>
            </a:r>
          </a:p>
          <a:p>
            <a:r>
              <a:rPr lang="en-GB" dirty="0"/>
              <a:t>‘Files’ is where your teacher may upload resources</a:t>
            </a:r>
          </a:p>
          <a:p>
            <a:r>
              <a:rPr lang="en-GB" dirty="0"/>
              <a:t>Assignments is where Tasks will be set</a:t>
            </a:r>
          </a:p>
        </p:txBody>
      </p:sp>
      <p:pic>
        <p:nvPicPr>
          <p:cNvPr id="5" name="Picture 4">
            <a:extLst>
              <a:ext uri="{FF2B5EF4-FFF2-40B4-BE49-F238E27FC236}">
                <a16:creationId xmlns:a16="http://schemas.microsoft.com/office/drawing/2014/main" id="{DFB9951B-FD6A-E943-9094-BE5381C5DD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22895" y="142646"/>
            <a:ext cx="2437479" cy="1993147"/>
          </a:xfrm>
          <a:prstGeom prst="roundRect">
            <a:avLst/>
          </a:prstGeom>
        </p:spPr>
      </p:pic>
      <p:sp>
        <p:nvSpPr>
          <p:cNvPr id="8" name="TextBox 7">
            <a:extLst>
              <a:ext uri="{FF2B5EF4-FFF2-40B4-BE49-F238E27FC236}">
                <a16:creationId xmlns:a16="http://schemas.microsoft.com/office/drawing/2014/main" id="{7E566DAA-03CD-BE4C-A976-DB88500322F7}"/>
              </a:ext>
            </a:extLst>
          </p:cNvPr>
          <p:cNvSpPr txBox="1"/>
          <p:nvPr/>
        </p:nvSpPr>
        <p:spPr>
          <a:xfrm>
            <a:off x="6657068" y="319125"/>
            <a:ext cx="1303306" cy="369332"/>
          </a:xfrm>
          <a:prstGeom prst="rect">
            <a:avLst/>
          </a:prstGeom>
          <a:noFill/>
        </p:spPr>
        <p:txBody>
          <a:bodyPr wrap="none" rtlCol="0">
            <a:spAutoFit/>
          </a:bodyPr>
          <a:lstStyle/>
          <a:p>
            <a:r>
              <a:rPr lang="en-GB" i="1" dirty="0">
                <a:solidFill>
                  <a:srgbClr val="454CB6"/>
                </a:solidFill>
              </a:rPr>
              <a:t>Team Name</a:t>
            </a:r>
          </a:p>
        </p:txBody>
      </p:sp>
      <p:cxnSp>
        <p:nvCxnSpPr>
          <p:cNvPr id="10" name="Straight Arrow Connector 9">
            <a:extLst>
              <a:ext uri="{FF2B5EF4-FFF2-40B4-BE49-F238E27FC236}">
                <a16:creationId xmlns:a16="http://schemas.microsoft.com/office/drawing/2014/main" id="{2F22DD95-781B-3B41-9749-446AB74C9901}"/>
              </a:ext>
            </a:extLst>
          </p:cNvPr>
          <p:cNvCxnSpPr/>
          <p:nvPr/>
        </p:nvCxnSpPr>
        <p:spPr>
          <a:xfrm flipH="1">
            <a:off x="6349331" y="618465"/>
            <a:ext cx="882502" cy="391817"/>
          </a:xfrm>
          <a:prstGeom prst="straightConnector1">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sp>
        <p:nvSpPr>
          <p:cNvPr id="11" name="Right Brace 10">
            <a:extLst>
              <a:ext uri="{FF2B5EF4-FFF2-40B4-BE49-F238E27FC236}">
                <a16:creationId xmlns:a16="http://schemas.microsoft.com/office/drawing/2014/main" id="{EB98E402-3740-5840-A122-C5911E462D0D}"/>
              </a:ext>
            </a:extLst>
          </p:cNvPr>
          <p:cNvSpPr/>
          <p:nvPr/>
        </p:nvSpPr>
        <p:spPr>
          <a:xfrm rot="10800000">
            <a:off x="5332228" y="1212112"/>
            <a:ext cx="277054" cy="869073"/>
          </a:xfrm>
          <a:prstGeom prst="rightBrace">
            <a:avLst/>
          </a:prstGeom>
          <a:ln w="19050">
            <a:solidFill>
              <a:srgbClr val="454C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E815E252-A208-BC40-8125-964623E92FE9}"/>
              </a:ext>
            </a:extLst>
          </p:cNvPr>
          <p:cNvSpPr txBox="1"/>
          <p:nvPr/>
        </p:nvSpPr>
        <p:spPr>
          <a:xfrm>
            <a:off x="4211101" y="1294544"/>
            <a:ext cx="1398181" cy="646331"/>
          </a:xfrm>
          <a:prstGeom prst="rect">
            <a:avLst/>
          </a:prstGeom>
          <a:noFill/>
        </p:spPr>
        <p:txBody>
          <a:bodyPr wrap="square" rtlCol="0">
            <a:spAutoFit/>
          </a:bodyPr>
          <a:lstStyle/>
          <a:p>
            <a:pPr algn="ctr"/>
            <a:r>
              <a:rPr lang="en-GB" i="1" dirty="0">
                <a:solidFill>
                  <a:srgbClr val="454CB6"/>
                </a:solidFill>
              </a:rPr>
              <a:t>Channel Names</a:t>
            </a:r>
          </a:p>
        </p:txBody>
      </p:sp>
      <p:sp>
        <p:nvSpPr>
          <p:cNvPr id="13" name="Oval 12">
            <a:extLst>
              <a:ext uri="{FF2B5EF4-FFF2-40B4-BE49-F238E27FC236}">
                <a16:creationId xmlns:a16="http://schemas.microsoft.com/office/drawing/2014/main" id="{B656AAE8-6DE2-7141-B7E2-71B66C37D802}"/>
              </a:ext>
            </a:extLst>
          </p:cNvPr>
          <p:cNvSpPr/>
          <p:nvPr/>
        </p:nvSpPr>
        <p:spPr>
          <a:xfrm>
            <a:off x="4465673" y="2169966"/>
            <a:ext cx="542262" cy="299340"/>
          </a:xfrm>
          <a:prstGeom prst="ellipse">
            <a:avLst/>
          </a:prstGeom>
          <a:noFill/>
          <a:ln w="19050">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F486BB62-C162-D444-8C20-3DB4C07E0554}"/>
              </a:ext>
            </a:extLst>
          </p:cNvPr>
          <p:cNvCxnSpPr>
            <a:cxnSpLocks/>
          </p:cNvCxnSpPr>
          <p:nvPr/>
        </p:nvCxnSpPr>
        <p:spPr>
          <a:xfrm flipH="1">
            <a:off x="4736804" y="1866379"/>
            <a:ext cx="43500" cy="271688"/>
          </a:xfrm>
          <a:prstGeom prst="straightConnector1">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57141F-8A7F-8F44-A93D-1729310E919A}"/>
              </a:ext>
            </a:extLst>
          </p:cNvPr>
          <p:cNvPicPr>
            <a:picLocks noChangeAspect="1"/>
          </p:cNvPicPr>
          <p:nvPr/>
        </p:nvPicPr>
        <p:blipFill>
          <a:blip r:embed="rId4"/>
          <a:stretch>
            <a:fillRect/>
          </a:stretch>
        </p:blipFill>
        <p:spPr>
          <a:xfrm>
            <a:off x="1064498" y="6217717"/>
            <a:ext cx="7015005" cy="490892"/>
          </a:xfrm>
          <a:prstGeom prst="roundRect">
            <a:avLst/>
          </a:prstGeom>
        </p:spPr>
      </p:pic>
      <p:grpSp>
        <p:nvGrpSpPr>
          <p:cNvPr id="9" name="Group 8">
            <a:extLst>
              <a:ext uri="{FF2B5EF4-FFF2-40B4-BE49-F238E27FC236}">
                <a16:creationId xmlns:a16="http://schemas.microsoft.com/office/drawing/2014/main" id="{8A53BE96-0FBE-BE47-ADC2-1209E0A55C9D}"/>
              </a:ext>
            </a:extLst>
          </p:cNvPr>
          <p:cNvGrpSpPr/>
          <p:nvPr/>
        </p:nvGrpSpPr>
        <p:grpSpPr>
          <a:xfrm>
            <a:off x="4465674" y="2212034"/>
            <a:ext cx="4553545" cy="3843905"/>
            <a:chOff x="4465674" y="2212034"/>
            <a:chExt cx="4553545" cy="3843905"/>
          </a:xfrm>
        </p:grpSpPr>
        <p:pic>
          <p:nvPicPr>
            <p:cNvPr id="4" name="Picture 3">
              <a:extLst>
                <a:ext uri="{FF2B5EF4-FFF2-40B4-BE49-F238E27FC236}">
                  <a16:creationId xmlns:a16="http://schemas.microsoft.com/office/drawing/2014/main" id="{F6821CC2-68F0-0842-BAC4-6AF2825051C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65674" y="2212034"/>
              <a:ext cx="4553545" cy="3843905"/>
            </a:xfrm>
            <a:prstGeom prst="roundRect">
              <a:avLst>
                <a:gd name="adj" fmla="val 7539"/>
              </a:avLst>
            </a:prstGeom>
          </p:spPr>
        </p:pic>
        <p:sp>
          <p:nvSpPr>
            <p:cNvPr id="6" name="Rectangle 5">
              <a:extLst>
                <a:ext uri="{FF2B5EF4-FFF2-40B4-BE49-F238E27FC236}">
                  <a16:creationId xmlns:a16="http://schemas.microsoft.com/office/drawing/2014/main" id="{AC2E96CE-5D6E-D041-884C-3E14FDC11002}"/>
                </a:ext>
              </a:extLst>
            </p:cNvPr>
            <p:cNvSpPr/>
            <p:nvPr/>
          </p:nvSpPr>
          <p:spPr>
            <a:xfrm>
              <a:off x="5220182" y="2731625"/>
              <a:ext cx="891251" cy="810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706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48B2A55-C978-504A-A0D1-24317D4276D1}"/>
              </a:ext>
            </a:extLst>
          </p:cNvPr>
          <p:cNvGrpSpPr/>
          <p:nvPr/>
        </p:nvGrpSpPr>
        <p:grpSpPr>
          <a:xfrm>
            <a:off x="4337643" y="4363528"/>
            <a:ext cx="4451350" cy="663307"/>
            <a:chOff x="4310192" y="4165610"/>
            <a:chExt cx="4451350" cy="663307"/>
          </a:xfrm>
        </p:grpSpPr>
        <p:grpSp>
          <p:nvGrpSpPr>
            <p:cNvPr id="20" name="Group 19">
              <a:extLst>
                <a:ext uri="{FF2B5EF4-FFF2-40B4-BE49-F238E27FC236}">
                  <a16:creationId xmlns:a16="http://schemas.microsoft.com/office/drawing/2014/main" id="{9A0DDCD4-D464-B144-A4AE-735E532F170E}"/>
                </a:ext>
              </a:extLst>
            </p:cNvPr>
            <p:cNvGrpSpPr/>
            <p:nvPr/>
          </p:nvGrpSpPr>
          <p:grpSpPr>
            <a:xfrm>
              <a:off x="4310192" y="4165610"/>
              <a:ext cx="4451350" cy="663307"/>
              <a:chOff x="4310192" y="4096160"/>
              <a:chExt cx="4451350" cy="663307"/>
            </a:xfrm>
          </p:grpSpPr>
          <p:grpSp>
            <p:nvGrpSpPr>
              <p:cNvPr id="13" name="Group 12">
                <a:extLst>
                  <a:ext uri="{FF2B5EF4-FFF2-40B4-BE49-F238E27FC236}">
                    <a16:creationId xmlns:a16="http://schemas.microsoft.com/office/drawing/2014/main" id="{942A4D62-C189-664E-9586-2F0434C539DF}"/>
                  </a:ext>
                </a:extLst>
              </p:cNvPr>
              <p:cNvGrpSpPr/>
              <p:nvPr/>
            </p:nvGrpSpPr>
            <p:grpSpPr>
              <a:xfrm>
                <a:off x="4310192" y="4096160"/>
                <a:ext cx="4451350" cy="663307"/>
                <a:chOff x="4310192" y="4185434"/>
                <a:chExt cx="4451350" cy="663307"/>
              </a:xfrm>
            </p:grpSpPr>
            <p:pic>
              <p:nvPicPr>
                <p:cNvPr id="11" name="Picture 10">
                  <a:extLst>
                    <a:ext uri="{FF2B5EF4-FFF2-40B4-BE49-F238E27FC236}">
                      <a16:creationId xmlns:a16="http://schemas.microsoft.com/office/drawing/2014/main" id="{29E2F052-6E10-3A40-B4CD-13E52329A2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0192" y="4185434"/>
                  <a:ext cx="4451350" cy="663307"/>
                </a:xfrm>
                <a:prstGeom prst="rect">
                  <a:avLst/>
                </a:prstGeom>
              </p:spPr>
            </p:pic>
            <p:sp>
              <p:nvSpPr>
                <p:cNvPr id="12" name="Rectangle 11">
                  <a:extLst>
                    <a:ext uri="{FF2B5EF4-FFF2-40B4-BE49-F238E27FC236}">
                      <a16:creationId xmlns:a16="http://schemas.microsoft.com/office/drawing/2014/main" id="{B0C6569A-609D-AE4A-8B98-EBD812E13889}"/>
                    </a:ext>
                  </a:extLst>
                </p:cNvPr>
                <p:cNvSpPr/>
                <p:nvPr/>
              </p:nvSpPr>
              <p:spPr>
                <a:xfrm>
                  <a:off x="5980105" y="4276845"/>
                  <a:ext cx="386675" cy="111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a:extLst>
                  <a:ext uri="{FF2B5EF4-FFF2-40B4-BE49-F238E27FC236}">
                    <a16:creationId xmlns:a16="http://schemas.microsoft.com/office/drawing/2014/main" id="{2A18F7A8-1A22-0F41-9C2F-F53531786881}"/>
                  </a:ext>
                </a:extLst>
              </p:cNvPr>
              <p:cNvSpPr/>
              <p:nvPr/>
            </p:nvSpPr>
            <p:spPr>
              <a:xfrm>
                <a:off x="4430595" y="4158278"/>
                <a:ext cx="1530366" cy="1631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angle 21">
              <a:extLst>
                <a:ext uri="{FF2B5EF4-FFF2-40B4-BE49-F238E27FC236}">
                  <a16:creationId xmlns:a16="http://schemas.microsoft.com/office/drawing/2014/main" id="{ECC7BFC3-C541-0849-9FA1-66BDB1CF540E}"/>
                </a:ext>
              </a:extLst>
            </p:cNvPr>
            <p:cNvSpPr/>
            <p:nvPr/>
          </p:nvSpPr>
          <p:spPr>
            <a:xfrm>
              <a:off x="4699321" y="4380129"/>
              <a:ext cx="532435" cy="161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rgbClr val="454CB6"/>
                  </a:solidFill>
                  <a:latin typeface="MS Reference Sans Serif" panose="020B0604030504040204" pitchFamily="34" charset="0"/>
                </a:rPr>
                <a:t>Smith</a:t>
              </a:r>
            </a:p>
          </p:txBody>
        </p:sp>
      </p:grpSp>
      <p:sp>
        <p:nvSpPr>
          <p:cNvPr id="2" name="Title 1">
            <a:extLst>
              <a:ext uri="{FF2B5EF4-FFF2-40B4-BE49-F238E27FC236}">
                <a16:creationId xmlns:a16="http://schemas.microsoft.com/office/drawing/2014/main" id="{25E29D28-0D7D-004C-997B-DBB31843E384}"/>
              </a:ext>
            </a:extLst>
          </p:cNvPr>
          <p:cNvSpPr>
            <a:spLocks noGrp="1"/>
          </p:cNvSpPr>
          <p:nvPr>
            <p:ph type="title"/>
          </p:nvPr>
        </p:nvSpPr>
        <p:spPr/>
        <p:txBody>
          <a:bodyPr/>
          <a:lstStyle/>
          <a:p>
            <a:r>
              <a:rPr lang="en-GB" dirty="0"/>
              <a:t>Writing a post</a:t>
            </a:r>
          </a:p>
        </p:txBody>
      </p:sp>
      <p:sp>
        <p:nvSpPr>
          <p:cNvPr id="3" name="Content Placeholder 2">
            <a:extLst>
              <a:ext uri="{FF2B5EF4-FFF2-40B4-BE49-F238E27FC236}">
                <a16:creationId xmlns:a16="http://schemas.microsoft.com/office/drawing/2014/main" id="{0A0D2ED1-4748-8D44-890A-FE86B235174C}"/>
              </a:ext>
            </a:extLst>
          </p:cNvPr>
          <p:cNvSpPr>
            <a:spLocks noGrp="1"/>
          </p:cNvSpPr>
          <p:nvPr>
            <p:ph idx="1"/>
          </p:nvPr>
        </p:nvSpPr>
        <p:spPr/>
        <p:txBody>
          <a:bodyPr/>
          <a:lstStyle/>
          <a:p>
            <a:r>
              <a:rPr lang="en-GB" dirty="0"/>
              <a:t>If you want help you can ask a question to your teacher on Teams.</a:t>
            </a:r>
          </a:p>
          <a:p>
            <a:r>
              <a:rPr lang="en-GB" dirty="0"/>
              <a:t>You can do this in ‘General’ or in a ‘Help’ Channel</a:t>
            </a:r>
          </a:p>
          <a:p>
            <a:r>
              <a:rPr lang="en-GB" dirty="0"/>
              <a:t>If you @ your teacher they will get a notification.</a:t>
            </a:r>
          </a:p>
        </p:txBody>
      </p:sp>
      <p:pic>
        <p:nvPicPr>
          <p:cNvPr id="4" name="Picture 3">
            <a:extLst>
              <a:ext uri="{FF2B5EF4-FFF2-40B4-BE49-F238E27FC236}">
                <a16:creationId xmlns:a16="http://schemas.microsoft.com/office/drawing/2014/main" id="{A90115BE-345F-6A41-86D3-D54C56DC8CE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10192" y="250031"/>
            <a:ext cx="2437479" cy="1993147"/>
          </a:xfrm>
          <a:prstGeom prst="roundRect">
            <a:avLst/>
          </a:prstGeom>
        </p:spPr>
      </p:pic>
      <p:sp>
        <p:nvSpPr>
          <p:cNvPr id="5" name="Oval 4">
            <a:extLst>
              <a:ext uri="{FF2B5EF4-FFF2-40B4-BE49-F238E27FC236}">
                <a16:creationId xmlns:a16="http://schemas.microsoft.com/office/drawing/2014/main" id="{ED1E48FA-560D-2E48-88DB-E192C00AE6A3}"/>
              </a:ext>
            </a:extLst>
          </p:cNvPr>
          <p:cNvSpPr/>
          <p:nvPr/>
        </p:nvSpPr>
        <p:spPr>
          <a:xfrm>
            <a:off x="4300868" y="1523444"/>
            <a:ext cx="1063611" cy="299340"/>
          </a:xfrm>
          <a:prstGeom prst="ellipse">
            <a:avLst/>
          </a:prstGeom>
          <a:noFill/>
          <a:ln w="19050">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766DF9C-5811-2446-AC37-C74F8FE53769}"/>
              </a:ext>
            </a:extLst>
          </p:cNvPr>
          <p:cNvSpPr txBox="1"/>
          <p:nvPr/>
        </p:nvSpPr>
        <p:spPr>
          <a:xfrm>
            <a:off x="6096593" y="323274"/>
            <a:ext cx="2692400" cy="923330"/>
          </a:xfrm>
          <a:prstGeom prst="rect">
            <a:avLst/>
          </a:prstGeom>
          <a:noFill/>
        </p:spPr>
        <p:txBody>
          <a:bodyPr wrap="square" rtlCol="0">
            <a:spAutoFit/>
          </a:bodyPr>
          <a:lstStyle/>
          <a:p>
            <a:r>
              <a:rPr lang="en-GB" i="1" dirty="0">
                <a:solidFill>
                  <a:srgbClr val="454CB6"/>
                </a:solidFill>
              </a:rPr>
              <a:t>You can ask for help in ‘General’ or a dedicated ‘Student Channel’</a:t>
            </a:r>
          </a:p>
        </p:txBody>
      </p:sp>
      <p:cxnSp>
        <p:nvCxnSpPr>
          <p:cNvPr id="8" name="Straight Arrow Connector 7">
            <a:extLst>
              <a:ext uri="{FF2B5EF4-FFF2-40B4-BE49-F238E27FC236}">
                <a16:creationId xmlns:a16="http://schemas.microsoft.com/office/drawing/2014/main" id="{B6AA224A-8B94-F247-ACE6-3123360AE3A9}"/>
              </a:ext>
            </a:extLst>
          </p:cNvPr>
          <p:cNvCxnSpPr>
            <a:cxnSpLocks/>
          </p:cNvCxnSpPr>
          <p:nvPr/>
        </p:nvCxnSpPr>
        <p:spPr>
          <a:xfrm flipH="1">
            <a:off x="5528931" y="1246604"/>
            <a:ext cx="1228064" cy="391817"/>
          </a:xfrm>
          <a:prstGeom prst="straightConnector1">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C375C38-E654-EF4F-83E4-1199A86C65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68112" y="2426790"/>
            <a:ext cx="4718507" cy="1301929"/>
          </a:xfrm>
          <a:prstGeom prst="rect">
            <a:avLst/>
          </a:prstGeom>
        </p:spPr>
      </p:pic>
      <p:sp>
        <p:nvSpPr>
          <p:cNvPr id="14" name="Down Arrow 13">
            <a:extLst>
              <a:ext uri="{FF2B5EF4-FFF2-40B4-BE49-F238E27FC236}">
                <a16:creationId xmlns:a16="http://schemas.microsoft.com/office/drawing/2014/main" id="{832506F0-BC0D-F546-927D-5AC8072456D8}"/>
              </a:ext>
            </a:extLst>
          </p:cNvPr>
          <p:cNvSpPr/>
          <p:nvPr/>
        </p:nvSpPr>
        <p:spPr>
          <a:xfrm>
            <a:off x="6173442" y="3779276"/>
            <a:ext cx="386675" cy="579121"/>
          </a:xfrm>
          <a:prstGeom prst="downArrow">
            <a:avLst/>
          </a:prstGeom>
          <a:solidFill>
            <a:srgbClr val="6C80FF"/>
          </a:solidFill>
          <a:ln w="28575">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Oval 14">
            <a:extLst>
              <a:ext uri="{FF2B5EF4-FFF2-40B4-BE49-F238E27FC236}">
                <a16:creationId xmlns:a16="http://schemas.microsoft.com/office/drawing/2014/main" id="{04DE7081-6381-B044-8151-AFDC80C2FB41}"/>
              </a:ext>
            </a:extLst>
          </p:cNvPr>
          <p:cNvSpPr/>
          <p:nvPr/>
        </p:nvSpPr>
        <p:spPr>
          <a:xfrm>
            <a:off x="4465320" y="4542528"/>
            <a:ext cx="1063611" cy="299340"/>
          </a:xfrm>
          <a:prstGeom prst="ellipse">
            <a:avLst/>
          </a:prstGeom>
          <a:noFill/>
          <a:ln w="19050">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F3C3C91-07C1-9742-8749-B0066EC8997E}"/>
              </a:ext>
            </a:extLst>
          </p:cNvPr>
          <p:cNvSpPr txBox="1"/>
          <p:nvPr/>
        </p:nvSpPr>
        <p:spPr>
          <a:xfrm>
            <a:off x="5528931" y="5420479"/>
            <a:ext cx="2945807" cy="923330"/>
          </a:xfrm>
          <a:prstGeom prst="rect">
            <a:avLst/>
          </a:prstGeom>
          <a:noFill/>
        </p:spPr>
        <p:txBody>
          <a:bodyPr wrap="square" rtlCol="0">
            <a:spAutoFit/>
          </a:bodyPr>
          <a:lstStyle/>
          <a:p>
            <a:r>
              <a:rPr lang="en-GB" i="1" dirty="0">
                <a:solidFill>
                  <a:srgbClr val="454CB6"/>
                </a:solidFill>
              </a:rPr>
              <a:t>If the name is in blue, that person has been mentioned.</a:t>
            </a:r>
          </a:p>
          <a:p>
            <a:r>
              <a:rPr lang="en-GB" i="1" dirty="0">
                <a:solidFill>
                  <a:srgbClr val="454CB6"/>
                </a:solidFill>
              </a:rPr>
              <a:t>@</a:t>
            </a:r>
            <a:r>
              <a:rPr lang="en-GB" i="1" dirty="0" err="1">
                <a:solidFill>
                  <a:srgbClr val="454CB6"/>
                </a:solidFill>
              </a:rPr>
              <a:t>TeachersName</a:t>
            </a:r>
            <a:r>
              <a:rPr lang="en-GB" i="1" dirty="0">
                <a:solidFill>
                  <a:srgbClr val="454CB6"/>
                </a:solidFill>
              </a:rPr>
              <a:t> will work!</a:t>
            </a:r>
          </a:p>
        </p:txBody>
      </p:sp>
      <p:cxnSp>
        <p:nvCxnSpPr>
          <p:cNvPr id="32" name="Straight Arrow Connector 31">
            <a:extLst>
              <a:ext uri="{FF2B5EF4-FFF2-40B4-BE49-F238E27FC236}">
                <a16:creationId xmlns:a16="http://schemas.microsoft.com/office/drawing/2014/main" id="{A7661D36-DE0A-E543-99BF-84DE55634E32}"/>
              </a:ext>
            </a:extLst>
          </p:cNvPr>
          <p:cNvCxnSpPr>
            <a:cxnSpLocks/>
          </p:cNvCxnSpPr>
          <p:nvPr/>
        </p:nvCxnSpPr>
        <p:spPr>
          <a:xfrm flipH="1" flipV="1">
            <a:off x="5110480" y="4908905"/>
            <a:ext cx="573579" cy="511574"/>
          </a:xfrm>
          <a:prstGeom prst="straightConnector1">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EA00331-D10A-BE49-B6CB-E96C466B4288}"/>
              </a:ext>
            </a:extLst>
          </p:cNvPr>
          <p:cNvSpPr/>
          <p:nvPr/>
        </p:nvSpPr>
        <p:spPr>
          <a:xfrm>
            <a:off x="5133630" y="2963120"/>
            <a:ext cx="1256300" cy="104172"/>
          </a:xfrm>
          <a:prstGeom prst="rect">
            <a:avLst/>
          </a:prstGeom>
          <a:solidFill>
            <a:srgbClr val="ED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6FDAB93-F7E1-5A43-8EBB-CC6713F4AF5E}"/>
              </a:ext>
            </a:extLst>
          </p:cNvPr>
          <p:cNvSpPr/>
          <p:nvPr/>
        </p:nvSpPr>
        <p:spPr>
          <a:xfrm>
            <a:off x="4838218" y="2836601"/>
            <a:ext cx="2133562" cy="259595"/>
          </a:xfrm>
          <a:prstGeom prst="rect">
            <a:avLst/>
          </a:prstGeom>
          <a:solidFill>
            <a:srgbClr val="ED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Teacher’s Name</a:t>
            </a:r>
          </a:p>
        </p:txBody>
      </p:sp>
      <p:sp>
        <p:nvSpPr>
          <p:cNvPr id="9" name="TextBox 8">
            <a:extLst>
              <a:ext uri="{FF2B5EF4-FFF2-40B4-BE49-F238E27FC236}">
                <a16:creationId xmlns:a16="http://schemas.microsoft.com/office/drawing/2014/main" id="{F7C90172-E63C-2643-BB0D-A1B0CD0FF3F1}"/>
              </a:ext>
            </a:extLst>
          </p:cNvPr>
          <p:cNvSpPr txBox="1"/>
          <p:nvPr/>
        </p:nvSpPr>
        <p:spPr>
          <a:xfrm>
            <a:off x="4795182" y="3239751"/>
            <a:ext cx="939681" cy="200055"/>
          </a:xfrm>
          <a:prstGeom prst="rect">
            <a:avLst/>
          </a:prstGeom>
          <a:solidFill>
            <a:srgbClr val="FFFFFF"/>
          </a:solidFill>
        </p:spPr>
        <p:txBody>
          <a:bodyPr wrap="none" rtlCol="0">
            <a:spAutoFit/>
          </a:bodyPr>
          <a:lstStyle/>
          <a:p>
            <a:r>
              <a:rPr lang="en-GB" sz="700" dirty="0">
                <a:latin typeface="MS Reference Sans Serif" panose="020B0604030504040204" pitchFamily="34" charset="0"/>
                <a:ea typeface="Segoe UI Emoji" panose="020B0502040204020203" pitchFamily="34" charset="0"/>
              </a:rPr>
              <a:t>@</a:t>
            </a:r>
            <a:r>
              <a:rPr lang="en-GB" sz="700" dirty="0" err="1">
                <a:latin typeface="MS Reference Sans Serif" panose="020B0604030504040204" pitchFamily="34" charset="0"/>
                <a:ea typeface="Segoe UI Emoji" panose="020B0502040204020203" pitchFamily="34" charset="0"/>
              </a:rPr>
              <a:t>TeachersName</a:t>
            </a:r>
            <a:endParaRPr lang="en-GB" sz="700" dirty="0">
              <a:latin typeface="MS Reference Sans Serif" panose="020B0604030504040204" pitchFamily="34" charset="0"/>
              <a:ea typeface="Segoe UI Emoji" panose="020B0502040204020203" pitchFamily="34" charset="0"/>
            </a:endParaRPr>
          </a:p>
        </p:txBody>
      </p:sp>
    </p:spTree>
    <p:extLst>
      <p:ext uri="{BB962C8B-B14F-4D97-AF65-F5344CB8AC3E}">
        <p14:creationId xmlns:p14="http://schemas.microsoft.com/office/powerpoint/2010/main" val="279137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8546-4A26-ED46-AEFD-D6490EE5F72E}"/>
              </a:ext>
            </a:extLst>
          </p:cNvPr>
          <p:cNvSpPr>
            <a:spLocks noGrp="1"/>
          </p:cNvSpPr>
          <p:nvPr>
            <p:ph type="title"/>
          </p:nvPr>
        </p:nvSpPr>
        <p:spPr/>
        <p:txBody>
          <a:bodyPr/>
          <a:lstStyle/>
          <a:p>
            <a:r>
              <a:rPr lang="en-GB" dirty="0"/>
              <a:t>Files</a:t>
            </a:r>
          </a:p>
        </p:txBody>
      </p:sp>
      <p:pic>
        <p:nvPicPr>
          <p:cNvPr id="5" name="Screen Recording 2020-07-09 at 21.51.23.mov" descr="Screen Recording 2020-07-09 at 21.51.23.mov">
            <a:hlinkClick r:id="" action="ppaction://media"/>
            <a:extLst>
              <a:ext uri="{FF2B5EF4-FFF2-40B4-BE49-F238E27FC236}">
                <a16:creationId xmlns:a16="http://schemas.microsoft.com/office/drawing/2014/main" id="{4F7E4745-46E6-BD46-8386-E70B41366A7A}"/>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r="27230"/>
          <a:stretch/>
        </p:blipFill>
        <p:spPr>
          <a:xfrm>
            <a:off x="4268125" y="720545"/>
            <a:ext cx="4343439" cy="5064306"/>
          </a:xfrm>
        </p:spPr>
      </p:pic>
      <p:sp>
        <p:nvSpPr>
          <p:cNvPr id="7" name="Content Placeholder 2">
            <a:extLst>
              <a:ext uri="{FF2B5EF4-FFF2-40B4-BE49-F238E27FC236}">
                <a16:creationId xmlns:a16="http://schemas.microsoft.com/office/drawing/2014/main" id="{99E0D143-678A-A243-A2B1-F6987FAA1789}"/>
              </a:ext>
            </a:extLst>
          </p:cNvPr>
          <p:cNvSpPr txBox="1">
            <a:spLocks/>
          </p:cNvSpPr>
          <p:nvPr/>
        </p:nvSpPr>
        <p:spPr>
          <a:xfrm>
            <a:off x="75417" y="1433513"/>
            <a:ext cx="34648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6"/>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6"/>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6"/>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6"/>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6"/>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Inside the ‘Files’ Tab your teacher may upload documents for you to use.</a:t>
            </a:r>
          </a:p>
          <a:p>
            <a:r>
              <a:rPr lang="en-GB" dirty="0"/>
              <a:t>See the example on the right.</a:t>
            </a:r>
          </a:p>
          <a:p>
            <a:r>
              <a:rPr lang="en-GB" dirty="0"/>
              <a:t>When you find what you are looking for you can download it!</a:t>
            </a:r>
          </a:p>
        </p:txBody>
      </p:sp>
    </p:spTree>
    <p:extLst>
      <p:ext uri="{BB962C8B-B14F-4D97-AF65-F5344CB8AC3E}">
        <p14:creationId xmlns:p14="http://schemas.microsoft.com/office/powerpoint/2010/main" val="210818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58D9-791C-4248-9985-C47C7978A4F6}"/>
              </a:ext>
            </a:extLst>
          </p:cNvPr>
          <p:cNvSpPr>
            <a:spLocks noGrp="1"/>
          </p:cNvSpPr>
          <p:nvPr>
            <p:ph type="title"/>
          </p:nvPr>
        </p:nvSpPr>
        <p:spPr/>
        <p:txBody>
          <a:bodyPr/>
          <a:lstStyle/>
          <a:p>
            <a:r>
              <a:rPr lang="en-GB" u="sng" dirty="0"/>
              <a:t>Assignments</a:t>
            </a:r>
          </a:p>
        </p:txBody>
      </p:sp>
      <p:sp>
        <p:nvSpPr>
          <p:cNvPr id="3" name="Content Placeholder 2">
            <a:extLst>
              <a:ext uri="{FF2B5EF4-FFF2-40B4-BE49-F238E27FC236}">
                <a16:creationId xmlns:a16="http://schemas.microsoft.com/office/drawing/2014/main" id="{0FCCF60B-7FF5-B340-8B4A-9FFE3C8CEFD4}"/>
              </a:ext>
            </a:extLst>
          </p:cNvPr>
          <p:cNvSpPr>
            <a:spLocks noGrp="1"/>
          </p:cNvSpPr>
          <p:nvPr>
            <p:ph idx="1"/>
          </p:nvPr>
        </p:nvSpPr>
        <p:spPr/>
        <p:txBody>
          <a:bodyPr/>
          <a:lstStyle/>
          <a:p>
            <a:r>
              <a:rPr lang="en-GB" dirty="0"/>
              <a:t>When you open the ‘Assignments’ Tab you will see a list of set tasks.</a:t>
            </a:r>
          </a:p>
          <a:p>
            <a:r>
              <a:rPr lang="en-GB" dirty="0"/>
              <a:t>Click on an assignment to see the instructions and attached documents.</a:t>
            </a:r>
          </a:p>
        </p:txBody>
      </p:sp>
      <p:grpSp>
        <p:nvGrpSpPr>
          <p:cNvPr id="9" name="Group 8">
            <a:extLst>
              <a:ext uri="{FF2B5EF4-FFF2-40B4-BE49-F238E27FC236}">
                <a16:creationId xmlns:a16="http://schemas.microsoft.com/office/drawing/2014/main" id="{68215F49-B44B-FA4C-81A3-2F747C91D830}"/>
              </a:ext>
            </a:extLst>
          </p:cNvPr>
          <p:cNvGrpSpPr/>
          <p:nvPr/>
        </p:nvGrpSpPr>
        <p:grpSpPr>
          <a:xfrm>
            <a:off x="3916927" y="250031"/>
            <a:ext cx="5227073" cy="3576419"/>
            <a:chOff x="3916927" y="1640790"/>
            <a:chExt cx="5227073" cy="3576419"/>
          </a:xfrm>
        </p:grpSpPr>
        <p:pic>
          <p:nvPicPr>
            <p:cNvPr id="4" name="Picture 3">
              <a:extLst>
                <a:ext uri="{FF2B5EF4-FFF2-40B4-BE49-F238E27FC236}">
                  <a16:creationId xmlns:a16="http://schemas.microsoft.com/office/drawing/2014/main" id="{D0E17169-9D06-1E42-A0EA-A5216212F03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916927" y="1640790"/>
              <a:ext cx="5227073" cy="3576419"/>
            </a:xfrm>
            <a:prstGeom prst="rect">
              <a:avLst/>
            </a:prstGeom>
          </p:spPr>
        </p:pic>
        <p:sp>
          <p:nvSpPr>
            <p:cNvPr id="5" name="Rectangle 4">
              <a:extLst>
                <a:ext uri="{FF2B5EF4-FFF2-40B4-BE49-F238E27FC236}">
                  <a16:creationId xmlns:a16="http://schemas.microsoft.com/office/drawing/2014/main" id="{A08D58FB-E9E9-D34D-AD60-323DEEEAD086}"/>
                </a:ext>
              </a:extLst>
            </p:cNvPr>
            <p:cNvSpPr/>
            <p:nvPr/>
          </p:nvSpPr>
          <p:spPr>
            <a:xfrm>
              <a:off x="5454502" y="4099673"/>
              <a:ext cx="489098" cy="259676"/>
            </a:xfrm>
            <a:prstGeom prst="rect">
              <a:avLst/>
            </a:prstGeom>
            <a:solidFill>
              <a:srgbClr val="F5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571783A-5CCB-5A48-9DFC-CED842AA0CA7}"/>
                </a:ext>
              </a:extLst>
            </p:cNvPr>
            <p:cNvSpPr/>
            <p:nvPr/>
          </p:nvSpPr>
          <p:spPr>
            <a:xfrm>
              <a:off x="5454502" y="2362201"/>
              <a:ext cx="489098" cy="123825"/>
            </a:xfrm>
            <a:prstGeom prst="rect">
              <a:avLst/>
            </a:prstGeom>
            <a:solidFill>
              <a:srgbClr val="F5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B26E016-CBF6-EE43-BD4D-81282A74C6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4502" y="3998453"/>
              <a:ext cx="365273" cy="101220"/>
            </a:xfrm>
            <a:prstGeom prst="rect">
              <a:avLst/>
            </a:prstGeom>
          </p:spPr>
        </p:pic>
      </p:grpSp>
      <p:pic>
        <p:nvPicPr>
          <p:cNvPr id="10" name="Picture 9">
            <a:extLst>
              <a:ext uri="{FF2B5EF4-FFF2-40B4-BE49-F238E27FC236}">
                <a16:creationId xmlns:a16="http://schemas.microsoft.com/office/drawing/2014/main" id="{00C3602E-E840-494D-B009-E005B7FF2E4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65963" y="3028670"/>
            <a:ext cx="3140010" cy="3107987"/>
          </a:xfrm>
          <a:prstGeom prst="rect">
            <a:avLst/>
          </a:prstGeom>
        </p:spPr>
      </p:pic>
      <p:sp>
        <p:nvSpPr>
          <p:cNvPr id="11" name="Bent Arrow 10">
            <a:extLst>
              <a:ext uri="{FF2B5EF4-FFF2-40B4-BE49-F238E27FC236}">
                <a16:creationId xmlns:a16="http://schemas.microsoft.com/office/drawing/2014/main" id="{AABFC555-62E4-6040-99FE-2A9A90B90BBA}"/>
              </a:ext>
            </a:extLst>
          </p:cNvPr>
          <p:cNvSpPr/>
          <p:nvPr/>
        </p:nvSpPr>
        <p:spPr>
          <a:xfrm rot="10800000" flipH="1">
            <a:off x="4572000" y="3278111"/>
            <a:ext cx="744282" cy="1096677"/>
          </a:xfrm>
          <a:prstGeom prst="bentArrow">
            <a:avLst>
              <a:gd name="adj1" fmla="val 25000"/>
              <a:gd name="adj2" fmla="val 35000"/>
              <a:gd name="adj3" fmla="val 40714"/>
              <a:gd name="adj4" fmla="val 59286"/>
            </a:avLst>
          </a:prstGeom>
          <a:solidFill>
            <a:srgbClr val="6C80FF"/>
          </a:solidFill>
          <a:ln w="28575">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33AB36EE-A37F-7F46-89BE-D4E93CFFC9D4}"/>
              </a:ext>
            </a:extLst>
          </p:cNvPr>
          <p:cNvSpPr txBox="1"/>
          <p:nvPr/>
        </p:nvSpPr>
        <p:spPr>
          <a:xfrm>
            <a:off x="7791450" y="4658388"/>
            <a:ext cx="1352550" cy="646331"/>
          </a:xfrm>
          <a:prstGeom prst="rect">
            <a:avLst/>
          </a:prstGeom>
          <a:noFill/>
        </p:spPr>
        <p:txBody>
          <a:bodyPr wrap="square" rtlCol="0">
            <a:spAutoFit/>
          </a:bodyPr>
          <a:lstStyle/>
          <a:p>
            <a:r>
              <a:rPr lang="en-GB" i="1" dirty="0">
                <a:solidFill>
                  <a:srgbClr val="454CB6"/>
                </a:solidFill>
              </a:rPr>
              <a:t>Reference Materials</a:t>
            </a:r>
          </a:p>
        </p:txBody>
      </p:sp>
      <p:sp>
        <p:nvSpPr>
          <p:cNvPr id="13" name="TextBox 12">
            <a:extLst>
              <a:ext uri="{FF2B5EF4-FFF2-40B4-BE49-F238E27FC236}">
                <a16:creationId xmlns:a16="http://schemas.microsoft.com/office/drawing/2014/main" id="{65F3F47E-9AAA-9841-A42A-8C4BC9F409DE}"/>
              </a:ext>
            </a:extLst>
          </p:cNvPr>
          <p:cNvSpPr txBox="1"/>
          <p:nvPr/>
        </p:nvSpPr>
        <p:spPr>
          <a:xfrm>
            <a:off x="4052846" y="5411434"/>
            <a:ext cx="1274870" cy="923330"/>
          </a:xfrm>
          <a:prstGeom prst="rect">
            <a:avLst/>
          </a:prstGeom>
          <a:noFill/>
        </p:spPr>
        <p:txBody>
          <a:bodyPr wrap="square" rtlCol="0">
            <a:spAutoFit/>
          </a:bodyPr>
          <a:lstStyle/>
          <a:p>
            <a:pPr algn="ctr"/>
            <a:r>
              <a:rPr lang="en-GB" i="1" dirty="0">
                <a:solidFill>
                  <a:srgbClr val="454CB6"/>
                </a:solidFill>
              </a:rPr>
              <a:t>Documents to edit and complete</a:t>
            </a:r>
          </a:p>
        </p:txBody>
      </p:sp>
      <p:cxnSp>
        <p:nvCxnSpPr>
          <p:cNvPr id="20" name="Curved Connector 19">
            <a:extLst>
              <a:ext uri="{FF2B5EF4-FFF2-40B4-BE49-F238E27FC236}">
                <a16:creationId xmlns:a16="http://schemas.microsoft.com/office/drawing/2014/main" id="{6F8F00C3-9BB7-9643-8335-406FE18BBEE2}"/>
              </a:ext>
            </a:extLst>
          </p:cNvPr>
          <p:cNvCxnSpPr>
            <a:stCxn id="12" idx="2"/>
          </p:cNvCxnSpPr>
          <p:nvPr/>
        </p:nvCxnSpPr>
        <p:spPr>
          <a:xfrm rot="5400000">
            <a:off x="8022873" y="5073297"/>
            <a:ext cx="213431" cy="676275"/>
          </a:xfrm>
          <a:prstGeom prst="curvedConnector2">
            <a:avLst/>
          </a:prstGeom>
          <a:ln w="12700">
            <a:solidFill>
              <a:srgbClr val="454CB6"/>
            </a:solidFill>
            <a:tailEnd type="triangle"/>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6D437D44-1886-7845-8605-057D8B0F1D65}"/>
              </a:ext>
            </a:extLst>
          </p:cNvPr>
          <p:cNvSpPr/>
          <p:nvPr/>
        </p:nvSpPr>
        <p:spPr>
          <a:xfrm rot="10800000">
            <a:off x="5257800" y="5759853"/>
            <a:ext cx="157252" cy="414270"/>
          </a:xfrm>
          <a:prstGeom prst="rightBrace">
            <a:avLst>
              <a:gd name="adj1" fmla="val 8333"/>
              <a:gd name="adj2" fmla="val 47337"/>
            </a:avLst>
          </a:prstGeom>
          <a:ln w="12700">
            <a:solidFill>
              <a:srgbClr val="454C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05507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1E50-5B07-BC4B-A4D1-0F87D3AE3137}"/>
              </a:ext>
            </a:extLst>
          </p:cNvPr>
          <p:cNvSpPr>
            <a:spLocks noGrp="1"/>
          </p:cNvSpPr>
          <p:nvPr>
            <p:ph type="title"/>
          </p:nvPr>
        </p:nvSpPr>
        <p:spPr/>
        <p:txBody>
          <a:bodyPr/>
          <a:lstStyle/>
          <a:p>
            <a:r>
              <a:rPr lang="en-GB" u="sng" dirty="0"/>
              <a:t>Assignments</a:t>
            </a:r>
          </a:p>
        </p:txBody>
      </p:sp>
      <p:pic>
        <p:nvPicPr>
          <p:cNvPr id="4" name="Screen Recording 2020-07-09 at 21.21.34.mov" descr="A guide to showing how to attach work to an assignment.">
            <a:hlinkClick r:id="" action="ppaction://media"/>
            <a:extLst>
              <a:ext uri="{FF2B5EF4-FFF2-40B4-BE49-F238E27FC236}">
                <a16:creationId xmlns:a16="http://schemas.microsoft.com/office/drawing/2014/main" id="{02EF51F4-9C6D-5C4A-AC2E-BC01B4FC90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24698" y="208266"/>
            <a:ext cx="4263292" cy="2567597"/>
          </a:xfrm>
          <a:prstGeom prst="roundRect">
            <a:avLst>
              <a:gd name="adj" fmla="val 12969"/>
            </a:avLst>
          </a:prstGeom>
        </p:spPr>
      </p:pic>
      <p:sp>
        <p:nvSpPr>
          <p:cNvPr id="5" name="Content Placeholder 2">
            <a:extLst>
              <a:ext uri="{FF2B5EF4-FFF2-40B4-BE49-F238E27FC236}">
                <a16:creationId xmlns:a16="http://schemas.microsoft.com/office/drawing/2014/main" id="{80AF9878-9C94-B247-9C9E-415698FCD557}"/>
              </a:ext>
            </a:extLst>
          </p:cNvPr>
          <p:cNvSpPr txBox="1">
            <a:spLocks/>
          </p:cNvSpPr>
          <p:nvPr/>
        </p:nvSpPr>
        <p:spPr>
          <a:xfrm>
            <a:off x="150184" y="1433657"/>
            <a:ext cx="3464885" cy="509473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u="sng" dirty="0">
                <a:solidFill>
                  <a:schemeClr val="bg1"/>
                </a:solidFill>
              </a:rPr>
              <a:t>Adding work to assignments</a:t>
            </a:r>
          </a:p>
          <a:p>
            <a:pPr>
              <a:buFont typeface="Arial" panose="020B0604020202020204" pitchFamily="34" charset="0"/>
              <a:buBlip>
                <a:blip r:embed="rId6"/>
              </a:buBlip>
            </a:pPr>
            <a:r>
              <a:rPr lang="en-GB" dirty="0">
                <a:solidFill>
                  <a:schemeClr val="bg1"/>
                </a:solidFill>
              </a:rPr>
              <a:t>Click on </a:t>
            </a:r>
            <a:r>
              <a:rPr lang="en-GB" u="sng" dirty="0">
                <a:solidFill>
                  <a:schemeClr val="bg1"/>
                </a:solidFill>
              </a:rPr>
              <a:t>+ Add Work</a:t>
            </a:r>
          </a:p>
          <a:p>
            <a:pPr>
              <a:buFont typeface="Arial" panose="020B0604020202020204" pitchFamily="34" charset="0"/>
              <a:buBlip>
                <a:blip r:embed="rId6"/>
              </a:buBlip>
            </a:pPr>
            <a:r>
              <a:rPr lang="en-GB" dirty="0">
                <a:solidFill>
                  <a:schemeClr val="bg1"/>
                </a:solidFill>
              </a:rPr>
              <a:t>Choose the file to upload to the assignment</a:t>
            </a:r>
          </a:p>
          <a:p>
            <a:pPr marL="0" indent="0">
              <a:buNone/>
            </a:pPr>
            <a:endParaRPr lang="en-GB" sz="1100" dirty="0">
              <a:solidFill>
                <a:schemeClr val="bg1"/>
              </a:solidFill>
            </a:endParaRPr>
          </a:p>
          <a:p>
            <a:pPr>
              <a:buFont typeface="Arial" panose="020B0604020202020204" pitchFamily="34" charset="0"/>
              <a:buBlip>
                <a:blip r:embed="rId6"/>
              </a:buBlip>
            </a:pPr>
            <a:r>
              <a:rPr lang="en-GB" dirty="0">
                <a:solidFill>
                  <a:schemeClr val="bg1"/>
                </a:solidFill>
              </a:rPr>
              <a:t>Often files will be uploaded which you can just click on and edit in Teams and then choose Edit Document</a:t>
            </a:r>
          </a:p>
          <a:p>
            <a:pPr>
              <a:buFont typeface="Arial" panose="020B0604020202020204" pitchFamily="34" charset="0"/>
              <a:buBlip>
                <a:blip r:embed="rId6"/>
              </a:buBlip>
            </a:pPr>
            <a:r>
              <a:rPr lang="en-GB" dirty="0">
                <a:solidFill>
                  <a:schemeClr val="bg1"/>
                </a:solidFill>
              </a:rPr>
              <a:t>The work will save itself!</a:t>
            </a:r>
          </a:p>
        </p:txBody>
      </p:sp>
      <p:pic>
        <p:nvPicPr>
          <p:cNvPr id="6" name="Picture 5">
            <a:extLst>
              <a:ext uri="{FF2B5EF4-FFF2-40B4-BE49-F238E27FC236}">
                <a16:creationId xmlns:a16="http://schemas.microsoft.com/office/drawing/2014/main" id="{59110F7C-DA4D-284E-9484-41F0707DFB0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097289" y="2999366"/>
            <a:ext cx="3022915" cy="1993605"/>
          </a:xfrm>
          <a:prstGeom prst="roundRect">
            <a:avLst/>
          </a:prstGeom>
        </p:spPr>
      </p:pic>
      <p:sp>
        <p:nvSpPr>
          <p:cNvPr id="7" name="TextBox 6">
            <a:extLst>
              <a:ext uri="{FF2B5EF4-FFF2-40B4-BE49-F238E27FC236}">
                <a16:creationId xmlns:a16="http://schemas.microsoft.com/office/drawing/2014/main" id="{4CB308EB-B0E6-A44A-94FB-7599D6A71F7E}"/>
              </a:ext>
            </a:extLst>
          </p:cNvPr>
          <p:cNvSpPr txBox="1"/>
          <p:nvPr/>
        </p:nvSpPr>
        <p:spPr>
          <a:xfrm>
            <a:off x="5986130" y="5720316"/>
            <a:ext cx="184731" cy="369332"/>
          </a:xfrm>
          <a:prstGeom prst="rect">
            <a:avLst/>
          </a:prstGeom>
          <a:noFill/>
        </p:spPr>
        <p:txBody>
          <a:bodyPr wrap="none" rtlCol="0">
            <a:spAutoFit/>
          </a:bodyPr>
          <a:lstStyle/>
          <a:p>
            <a:endParaRPr lang="en-GB" dirty="0"/>
          </a:p>
        </p:txBody>
      </p:sp>
      <p:pic>
        <p:nvPicPr>
          <p:cNvPr id="8" name="Picture 7">
            <a:extLst>
              <a:ext uri="{FF2B5EF4-FFF2-40B4-BE49-F238E27FC236}">
                <a16:creationId xmlns:a16="http://schemas.microsoft.com/office/drawing/2014/main" id="{87665E82-3123-7940-B2BC-E93586F6EF5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28933" y="3960795"/>
            <a:ext cx="2846152" cy="2812632"/>
          </a:xfrm>
          <a:prstGeom prst="rect">
            <a:avLst/>
          </a:prstGeom>
        </p:spPr>
      </p:pic>
      <p:sp>
        <p:nvSpPr>
          <p:cNvPr id="9" name="Bent Arrow 8">
            <a:extLst>
              <a:ext uri="{FF2B5EF4-FFF2-40B4-BE49-F238E27FC236}">
                <a16:creationId xmlns:a16="http://schemas.microsoft.com/office/drawing/2014/main" id="{EBF2D350-0EAA-9C47-980E-9EA698FFD0D1}"/>
              </a:ext>
            </a:extLst>
          </p:cNvPr>
          <p:cNvSpPr/>
          <p:nvPr/>
        </p:nvSpPr>
        <p:spPr>
          <a:xfrm rot="10800000" flipH="1">
            <a:off x="4864464" y="5078032"/>
            <a:ext cx="744282" cy="1096677"/>
          </a:xfrm>
          <a:prstGeom prst="bentArrow">
            <a:avLst>
              <a:gd name="adj1" fmla="val 25000"/>
              <a:gd name="adj2" fmla="val 35000"/>
              <a:gd name="adj3" fmla="val 40714"/>
              <a:gd name="adj4" fmla="val 59286"/>
            </a:avLst>
          </a:prstGeom>
          <a:solidFill>
            <a:srgbClr val="6C80FF"/>
          </a:solidFill>
          <a:ln w="28575">
            <a:solidFill>
              <a:srgbClr val="454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3970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TotalTime>
  <Words>774</Words>
  <Application>Microsoft Macintosh PowerPoint</Application>
  <PresentationFormat>On-screen Show (4:3)</PresentationFormat>
  <Paragraphs>103</Paragraphs>
  <Slides>13</Slides>
  <Notes>12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MS Reference Sans Serif</vt:lpstr>
      <vt:lpstr>Office Theme</vt:lpstr>
      <vt:lpstr>PowerPoint Presentation</vt:lpstr>
      <vt:lpstr>What is Microsoft Teams?</vt:lpstr>
      <vt:lpstr>How to access Microsoft Teams</vt:lpstr>
      <vt:lpstr>What you will see</vt:lpstr>
      <vt:lpstr>Inside the Team</vt:lpstr>
      <vt:lpstr>Writing a post</vt:lpstr>
      <vt:lpstr>Files</vt:lpstr>
      <vt:lpstr>Assignments</vt:lpstr>
      <vt:lpstr>Assignments</vt:lpstr>
      <vt:lpstr>Assignments</vt:lpstr>
      <vt:lpstr>Notifications</vt:lpstr>
      <vt:lpstr>Live Lessons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Microsoft Teams</dc:title>
  <dc:creator>YoulesJa | Epsom and Ewell High School</dc:creator>
  <cp:lastModifiedBy>YoulesJa | Epsom and Ewell High School</cp:lastModifiedBy>
  <cp:revision>6</cp:revision>
  <dcterms:created xsi:type="dcterms:W3CDTF">2020-07-09T14:46:31Z</dcterms:created>
  <dcterms:modified xsi:type="dcterms:W3CDTF">2020-08-22T17:18:13Z</dcterms:modified>
</cp:coreProperties>
</file>